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60" r:id="rId5"/>
  </p:sldMasterIdLst>
  <p:notesMasterIdLst>
    <p:notesMasterId r:id="rId24"/>
  </p:notesMasterIdLst>
  <p:handoutMasterIdLst>
    <p:handoutMasterId r:id="rId25"/>
  </p:handoutMasterIdLst>
  <p:sldIdLst>
    <p:sldId id="256" r:id="rId6"/>
    <p:sldId id="363" r:id="rId7"/>
    <p:sldId id="364" r:id="rId8"/>
    <p:sldId id="347" r:id="rId9"/>
    <p:sldId id="348" r:id="rId10"/>
    <p:sldId id="365" r:id="rId11"/>
    <p:sldId id="361" r:id="rId12"/>
    <p:sldId id="362" r:id="rId13"/>
    <p:sldId id="262" r:id="rId14"/>
    <p:sldId id="333" r:id="rId15"/>
    <p:sldId id="352" r:id="rId16"/>
    <p:sldId id="366" r:id="rId17"/>
    <p:sldId id="353" r:id="rId18"/>
    <p:sldId id="355" r:id="rId19"/>
    <p:sldId id="367" r:id="rId20"/>
    <p:sldId id="357" r:id="rId21"/>
    <p:sldId id="358" r:id="rId22"/>
    <p:sldId id="341" r:id="rId23"/>
  </p:sldIdLst>
  <p:sldSz cx="9144000" cy="5143500" type="screen16x9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en Roney" initials="KR" lastIdx="1" clrIdx="0">
    <p:extLst>
      <p:ext uri="{19B8F6BF-5375-455C-9EA6-DF929625EA0E}">
        <p15:presenceInfo xmlns:p15="http://schemas.microsoft.com/office/powerpoint/2012/main" userId="S::karen.roney@longmontcolorado.gov::e974d853-9934-416a-9581-d01846fe17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57"/>
    <a:srgbClr val="C05131"/>
    <a:srgbClr val="326295"/>
    <a:srgbClr val="6BBBAE"/>
    <a:srgbClr val="FF9D6E"/>
    <a:srgbClr val="6787B7"/>
    <a:srgbClr val="404545"/>
    <a:srgbClr val="005B82"/>
    <a:srgbClr val="65CFE9"/>
    <a:srgbClr val="69BE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5F54B8-803F-4275-864A-3F4F3A8E6AC5}" v="33" dt="2019-10-11T14:07:40.875"/>
    <p1510:client id="{5CD02929-DA28-4FE0-A87C-F81EAC66966E}" v="423" dt="2019-10-22T23:52:25.326"/>
    <p1510:client id="{6CB2926D-9A3A-44C8-BD5D-AC25EDD0B76C}" v="32" dt="2019-10-14T19:26:05.592"/>
    <p1510:client id="{9343CA4D-1C8A-3E68-E461-4BA20652450F}" v="39" dt="2020-01-14T23:47:48.277"/>
    <p1510:client id="{9D89BF05-BCEC-4C7E-B47D-093D3D656C46}" v="398" dt="2019-10-11T19:45:20.3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48" autoAdjust="0"/>
    <p:restoredTop sz="85473" autoAdjust="0"/>
  </p:normalViewPr>
  <p:slideViewPr>
    <p:cSldViewPr snapToGrid="0" snapToObjects="1">
      <p:cViewPr varScale="1">
        <p:scale>
          <a:sx n="72" d="100"/>
          <a:sy n="72" d="100"/>
        </p:scale>
        <p:origin x="60" y="2298"/>
      </p:cViewPr>
      <p:guideLst>
        <p:guide orient="horz" pos="164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n Fosdick" userId="S::erin.fosdick@longmontcolorado.gov::c0010d65-a627-4c31-bd7d-6b65b9b4e0f2" providerId="AD" clId="Web-{9D89BF05-BCEC-4C7E-B47D-093D3D656C46}"/>
    <pc:docChg chg="addSld delSld modSld sldOrd">
      <pc:chgData name="Erin Fosdick" userId="S::erin.fosdick@longmontcolorado.gov::c0010d65-a627-4c31-bd7d-6b65b9b4e0f2" providerId="AD" clId="Web-{9D89BF05-BCEC-4C7E-B47D-093D3D656C46}" dt="2019-10-11T19:45:20.390" v="399"/>
      <pc:docMkLst>
        <pc:docMk/>
      </pc:docMkLst>
      <pc:sldChg chg="del">
        <pc:chgData name="Erin Fosdick" userId="S::erin.fosdick@longmontcolorado.gov::c0010d65-a627-4c31-bd7d-6b65b9b4e0f2" providerId="AD" clId="Web-{9D89BF05-BCEC-4C7E-B47D-093D3D656C46}" dt="2019-10-11T19:40:52.371" v="328"/>
        <pc:sldMkLst>
          <pc:docMk/>
          <pc:sldMk cId="1087836892" sldId="269"/>
        </pc:sldMkLst>
      </pc:sldChg>
      <pc:sldChg chg="del">
        <pc:chgData name="Erin Fosdick" userId="S::erin.fosdick@longmontcolorado.gov::c0010d65-a627-4c31-bd7d-6b65b9b4e0f2" providerId="AD" clId="Web-{9D89BF05-BCEC-4C7E-B47D-093D3D656C46}" dt="2019-10-11T19:23:44.845" v="130"/>
        <pc:sldMkLst>
          <pc:docMk/>
          <pc:sldMk cId="2139808413" sldId="270"/>
        </pc:sldMkLst>
      </pc:sldChg>
      <pc:sldChg chg="addSp delSp modSp mod setBg setClrOvrMap">
        <pc:chgData name="Erin Fosdick" userId="S::erin.fosdick@longmontcolorado.gov::c0010d65-a627-4c31-bd7d-6b65b9b4e0f2" providerId="AD" clId="Web-{9D89BF05-BCEC-4C7E-B47D-093D3D656C46}" dt="2019-10-11T19:45:04.999" v="396" actId="1076"/>
        <pc:sldMkLst>
          <pc:docMk/>
          <pc:sldMk cId="623995854" sldId="280"/>
        </pc:sldMkLst>
        <pc:spChg chg="mod ord">
          <ac:chgData name="Erin Fosdick" userId="S::erin.fosdick@longmontcolorado.gov::c0010d65-a627-4c31-bd7d-6b65b9b4e0f2" providerId="AD" clId="Web-{9D89BF05-BCEC-4C7E-B47D-093D3D656C46}" dt="2019-10-11T19:37:47.291" v="274"/>
          <ac:spMkLst>
            <pc:docMk/>
            <pc:sldMk cId="623995854" sldId="280"/>
            <ac:spMk id="4" creationId="{00000000-0000-0000-0000-000000000000}"/>
          </ac:spMkLst>
        </pc:spChg>
        <pc:spChg chg="mod ord">
          <ac:chgData name="Erin Fosdick" userId="S::erin.fosdick@longmontcolorado.gov::c0010d65-a627-4c31-bd7d-6b65b9b4e0f2" providerId="AD" clId="Web-{9D89BF05-BCEC-4C7E-B47D-093D3D656C46}" dt="2019-10-11T19:37:47.291" v="274"/>
          <ac:spMkLst>
            <pc:docMk/>
            <pc:sldMk cId="623995854" sldId="280"/>
            <ac:spMk id="5" creationId="{00000000-0000-0000-0000-000000000000}"/>
          </ac:spMkLst>
        </pc:spChg>
        <pc:spChg chg="add del mod">
          <ac:chgData name="Erin Fosdick" userId="S::erin.fosdick@longmontcolorado.gov::c0010d65-a627-4c31-bd7d-6b65b9b4e0f2" providerId="AD" clId="Web-{9D89BF05-BCEC-4C7E-B47D-093D3D656C46}" dt="2019-10-11T19:44:41.077" v="391"/>
          <ac:spMkLst>
            <pc:docMk/>
            <pc:sldMk cId="623995854" sldId="280"/>
            <ac:spMk id="6" creationId="{17D9B859-0F49-4F16-8D6C-49C3CA1B66BC}"/>
          </ac:spMkLst>
        </pc:spChg>
        <pc:spChg chg="mod ord">
          <ac:chgData name="Erin Fosdick" userId="S::erin.fosdick@longmontcolorado.gov::c0010d65-a627-4c31-bd7d-6b65b9b4e0f2" providerId="AD" clId="Web-{9D89BF05-BCEC-4C7E-B47D-093D3D656C46}" dt="2019-10-11T19:45:04.999" v="396" actId="1076"/>
          <ac:spMkLst>
            <pc:docMk/>
            <pc:sldMk cId="623995854" sldId="280"/>
            <ac:spMk id="7" creationId="{00000000-0000-0000-0000-000000000000}"/>
          </ac:spMkLst>
        </pc:spChg>
        <pc:spChg chg="add del">
          <ac:chgData name="Erin Fosdick" userId="S::erin.fosdick@longmontcolorado.gov::c0010d65-a627-4c31-bd7d-6b65b9b4e0f2" providerId="AD" clId="Web-{9D89BF05-BCEC-4C7E-B47D-093D3D656C46}" dt="2019-10-11T19:37:47.291" v="275"/>
          <ac:spMkLst>
            <pc:docMk/>
            <pc:sldMk cId="623995854" sldId="280"/>
            <ac:spMk id="12" creationId="{16C5FA50-8D52-4617-AF91-5C7B1C8352F1}"/>
          </ac:spMkLst>
        </pc:spChg>
        <pc:spChg chg="add del">
          <ac:chgData name="Erin Fosdick" userId="S::erin.fosdick@longmontcolorado.gov::c0010d65-a627-4c31-bd7d-6b65b9b4e0f2" providerId="AD" clId="Web-{9D89BF05-BCEC-4C7E-B47D-093D3D656C46}" dt="2019-10-11T19:37:47.291" v="275"/>
          <ac:spMkLst>
            <pc:docMk/>
            <pc:sldMk cId="623995854" sldId="280"/>
            <ac:spMk id="14" creationId="{E223798C-12AD-4B0C-A50C-D676347D67CF}"/>
          </ac:spMkLst>
        </pc:spChg>
        <pc:picChg chg="del mod">
          <ac:chgData name="Erin Fosdick" userId="S::erin.fosdick@longmontcolorado.gov::c0010d65-a627-4c31-bd7d-6b65b9b4e0f2" providerId="AD" clId="Web-{9D89BF05-BCEC-4C7E-B47D-093D3D656C46}" dt="2019-10-11T19:39:51.402" v="311"/>
          <ac:picMkLst>
            <pc:docMk/>
            <pc:sldMk cId="623995854" sldId="280"/>
            <ac:picMk id="2" creationId="{00000000-0000-0000-0000-000000000000}"/>
          </ac:picMkLst>
        </pc:picChg>
        <pc:picChg chg="add mod ord">
          <ac:chgData name="Erin Fosdick" userId="S::erin.fosdick@longmontcolorado.gov::c0010d65-a627-4c31-bd7d-6b65b9b4e0f2" providerId="AD" clId="Web-{9D89BF05-BCEC-4C7E-B47D-093D3D656C46}" dt="2019-10-11T19:40:27.965" v="316"/>
          <ac:picMkLst>
            <pc:docMk/>
            <pc:sldMk cId="623995854" sldId="280"/>
            <ac:picMk id="3" creationId="{F29EAA04-A246-420B-B82F-DC5D41C32118}"/>
          </ac:picMkLst>
        </pc:picChg>
      </pc:sldChg>
      <pc:sldChg chg="del">
        <pc:chgData name="Erin Fosdick" userId="S::erin.fosdick@longmontcolorado.gov::c0010d65-a627-4c31-bd7d-6b65b9b4e0f2" providerId="AD" clId="Web-{9D89BF05-BCEC-4C7E-B47D-093D3D656C46}" dt="2019-10-11T19:17:10.810" v="8"/>
        <pc:sldMkLst>
          <pc:docMk/>
          <pc:sldMk cId="1184685558" sldId="281"/>
        </pc:sldMkLst>
      </pc:sldChg>
      <pc:sldChg chg="delSp del">
        <pc:chgData name="Erin Fosdick" userId="S::erin.fosdick@longmontcolorado.gov::c0010d65-a627-4c31-bd7d-6b65b9b4e0f2" providerId="AD" clId="Web-{9D89BF05-BCEC-4C7E-B47D-093D3D656C46}" dt="2019-10-11T19:33:53.726" v="243"/>
        <pc:sldMkLst>
          <pc:docMk/>
          <pc:sldMk cId="2468261641" sldId="282"/>
        </pc:sldMkLst>
        <pc:picChg chg="del">
          <ac:chgData name="Erin Fosdick" userId="S::erin.fosdick@longmontcolorado.gov::c0010d65-a627-4c31-bd7d-6b65b9b4e0f2" providerId="AD" clId="Web-{9D89BF05-BCEC-4C7E-B47D-093D3D656C46}" dt="2019-10-11T19:32:09.585" v="195"/>
          <ac:picMkLst>
            <pc:docMk/>
            <pc:sldMk cId="2468261641" sldId="282"/>
            <ac:picMk id="9" creationId="{00000000-0000-0000-0000-000000000000}"/>
          </ac:picMkLst>
        </pc:picChg>
      </pc:sldChg>
      <pc:sldChg chg="addSp delSp modSp del mod ord setBg setClrOvrMap">
        <pc:chgData name="Erin Fosdick" userId="S::erin.fosdick@longmontcolorado.gov::c0010d65-a627-4c31-bd7d-6b65b9b4e0f2" providerId="AD" clId="Web-{9D89BF05-BCEC-4C7E-B47D-093D3D656C46}" dt="2019-10-11T19:35:56.478" v="257"/>
        <pc:sldMkLst>
          <pc:docMk/>
          <pc:sldMk cId="4242619900" sldId="283"/>
        </pc:sldMkLst>
        <pc:spChg chg="mod ord">
          <ac:chgData name="Erin Fosdick" userId="S::erin.fosdick@longmontcolorado.gov::c0010d65-a627-4c31-bd7d-6b65b9b4e0f2" providerId="AD" clId="Web-{9D89BF05-BCEC-4C7E-B47D-093D3D656C46}" dt="2019-10-11T19:26:59.191" v="152"/>
          <ac:spMkLst>
            <pc:docMk/>
            <pc:sldMk cId="4242619900" sldId="283"/>
            <ac:spMk id="4" creationId="{00000000-0000-0000-0000-000000000000}"/>
          </ac:spMkLst>
        </pc:spChg>
        <pc:spChg chg="mod ord">
          <ac:chgData name="Erin Fosdick" userId="S::erin.fosdick@longmontcolorado.gov::c0010d65-a627-4c31-bd7d-6b65b9b4e0f2" providerId="AD" clId="Web-{9D89BF05-BCEC-4C7E-B47D-093D3D656C46}" dt="2019-10-11T19:26:59.191" v="152"/>
          <ac:spMkLst>
            <pc:docMk/>
            <pc:sldMk cId="4242619900" sldId="283"/>
            <ac:spMk id="5" creationId="{00000000-0000-0000-0000-000000000000}"/>
          </ac:spMkLst>
        </pc:spChg>
        <pc:spChg chg="mod ord">
          <ac:chgData name="Erin Fosdick" userId="S::erin.fosdick@longmontcolorado.gov::c0010d65-a627-4c31-bd7d-6b65b9b4e0f2" providerId="AD" clId="Web-{9D89BF05-BCEC-4C7E-B47D-093D3D656C46}" dt="2019-10-11T19:26:59.191" v="152"/>
          <ac:spMkLst>
            <pc:docMk/>
            <pc:sldMk cId="4242619900" sldId="283"/>
            <ac:spMk id="7" creationId="{00000000-0000-0000-0000-000000000000}"/>
          </ac:spMkLst>
        </pc:spChg>
        <pc:spChg chg="add">
          <ac:chgData name="Erin Fosdick" userId="S::erin.fosdick@longmontcolorado.gov::c0010d65-a627-4c31-bd7d-6b65b9b4e0f2" providerId="AD" clId="Web-{9D89BF05-BCEC-4C7E-B47D-093D3D656C46}" dt="2019-10-11T19:26:59.191" v="152"/>
          <ac:spMkLst>
            <pc:docMk/>
            <pc:sldMk cId="4242619900" sldId="283"/>
            <ac:spMk id="9" creationId="{BCC55ACC-A2F6-403C-A3A4-D59B3734D45F}"/>
          </ac:spMkLst>
        </pc:spChg>
        <pc:spChg chg="add del">
          <ac:chgData name="Erin Fosdick" userId="S::erin.fosdick@longmontcolorado.gov::c0010d65-a627-4c31-bd7d-6b65b9b4e0f2" providerId="AD" clId="Web-{9D89BF05-BCEC-4C7E-B47D-093D3D656C46}" dt="2019-10-11T19:25:35.815" v="139"/>
          <ac:spMkLst>
            <pc:docMk/>
            <pc:sldMk cId="4242619900" sldId="283"/>
            <ac:spMk id="12" creationId="{557ADA24-F07F-4AF3-A108-8B0538C1BB87}"/>
          </ac:spMkLst>
        </pc:spChg>
        <pc:picChg chg="del mod">
          <ac:chgData name="Erin Fosdick" userId="S::erin.fosdick@longmontcolorado.gov::c0010d65-a627-4c31-bd7d-6b65b9b4e0f2" providerId="AD" clId="Web-{9D89BF05-BCEC-4C7E-B47D-093D3D656C46}" dt="2019-10-11T19:34:49.555" v="247"/>
          <ac:picMkLst>
            <pc:docMk/>
            <pc:sldMk cId="4242619900" sldId="283"/>
            <ac:picMk id="2" creationId="{00000000-0000-0000-0000-000000000000}"/>
          </ac:picMkLst>
        </pc:picChg>
        <pc:picChg chg="add del mod">
          <ac:chgData name="Erin Fosdick" userId="S::erin.fosdick@longmontcolorado.gov::c0010d65-a627-4c31-bd7d-6b65b9b4e0f2" providerId="AD" clId="Web-{9D89BF05-BCEC-4C7E-B47D-093D3D656C46}" dt="2019-10-11T19:34:58.336" v="249"/>
          <ac:picMkLst>
            <pc:docMk/>
            <pc:sldMk cId="4242619900" sldId="283"/>
            <ac:picMk id="6" creationId="{00000000-0000-0000-0000-000000000000}"/>
          </ac:picMkLst>
        </pc:picChg>
      </pc:sldChg>
      <pc:sldChg chg="del">
        <pc:chgData name="Erin Fosdick" userId="S::erin.fosdick@longmontcolorado.gov::c0010d65-a627-4c31-bd7d-6b65b9b4e0f2" providerId="AD" clId="Web-{9D89BF05-BCEC-4C7E-B47D-093D3D656C46}" dt="2019-10-11T19:28:07.442" v="160"/>
        <pc:sldMkLst>
          <pc:docMk/>
          <pc:sldMk cId="2639036489" sldId="284"/>
        </pc:sldMkLst>
      </pc:sldChg>
      <pc:sldChg chg="addSp delSp modSp">
        <pc:chgData name="Erin Fosdick" userId="S::erin.fosdick@longmontcolorado.gov::c0010d65-a627-4c31-bd7d-6b65b9b4e0f2" providerId="AD" clId="Web-{9D89BF05-BCEC-4C7E-B47D-093D3D656C46}" dt="2019-10-11T19:33:20.148" v="228" actId="14100"/>
        <pc:sldMkLst>
          <pc:docMk/>
          <pc:sldMk cId="484165737" sldId="285"/>
        </pc:sldMkLst>
        <pc:spChg chg="add mod">
          <ac:chgData name="Erin Fosdick" userId="S::erin.fosdick@longmontcolorado.gov::c0010d65-a627-4c31-bd7d-6b65b9b4e0f2" providerId="AD" clId="Web-{9D89BF05-BCEC-4C7E-B47D-093D3D656C46}" dt="2019-10-11T19:33:20.148" v="228" actId="14100"/>
          <ac:spMkLst>
            <pc:docMk/>
            <pc:sldMk cId="484165737" sldId="285"/>
            <ac:spMk id="3" creationId="{E1EFD7DB-70C1-4063-A778-5926BC161063}"/>
          </ac:spMkLst>
        </pc:spChg>
        <pc:picChg chg="del mod">
          <ac:chgData name="Erin Fosdick" userId="S::erin.fosdick@longmontcolorado.gov::c0010d65-a627-4c31-bd7d-6b65b9b4e0f2" providerId="AD" clId="Web-{9D89BF05-BCEC-4C7E-B47D-093D3D656C46}" dt="2019-10-11T19:32:13.100" v="196"/>
          <ac:picMkLst>
            <pc:docMk/>
            <pc:sldMk cId="484165737" sldId="285"/>
            <ac:picMk id="2" creationId="{00000000-0000-0000-0000-000000000000}"/>
          </ac:picMkLst>
        </pc:picChg>
        <pc:picChg chg="del">
          <ac:chgData name="Erin Fosdick" userId="S::erin.fosdick@longmontcolorado.gov::c0010d65-a627-4c31-bd7d-6b65b9b4e0f2" providerId="AD" clId="Web-{9D89BF05-BCEC-4C7E-B47D-093D3D656C46}" dt="2019-10-11T19:30:56.256" v="183"/>
          <ac:picMkLst>
            <pc:docMk/>
            <pc:sldMk cId="484165737" sldId="285"/>
            <ac:picMk id="6" creationId="{00000000-0000-0000-0000-000000000000}"/>
          </ac:picMkLst>
        </pc:picChg>
        <pc:picChg chg="add mod ord">
          <ac:chgData name="Erin Fosdick" userId="S::erin.fosdick@longmontcolorado.gov::c0010d65-a627-4c31-bd7d-6b65b9b4e0f2" providerId="AD" clId="Web-{9D89BF05-BCEC-4C7E-B47D-093D3D656C46}" dt="2019-10-11T19:32:34.319" v="200"/>
          <ac:picMkLst>
            <pc:docMk/>
            <pc:sldMk cId="484165737" sldId="285"/>
            <ac:picMk id="9" creationId="{2B0598A4-F04A-4437-9214-1308A6788BAE}"/>
          </ac:picMkLst>
        </pc:picChg>
      </pc:sldChg>
      <pc:sldChg chg="addSp delSp modSp del mod setBg">
        <pc:chgData name="Erin Fosdick" userId="S::erin.fosdick@longmontcolorado.gov::c0010d65-a627-4c31-bd7d-6b65b9b4e0f2" providerId="AD" clId="Web-{9D89BF05-BCEC-4C7E-B47D-093D3D656C46}" dt="2019-10-11T19:30:49.568" v="181"/>
        <pc:sldMkLst>
          <pc:docMk/>
          <pc:sldMk cId="3629609938" sldId="286"/>
        </pc:sldMkLst>
        <pc:spChg chg="mod">
          <ac:chgData name="Erin Fosdick" userId="S::erin.fosdick@longmontcolorado.gov::c0010d65-a627-4c31-bd7d-6b65b9b4e0f2" providerId="AD" clId="Web-{9D89BF05-BCEC-4C7E-B47D-093D3D656C46}" dt="2019-10-11T19:30:08.333" v="178"/>
          <ac:spMkLst>
            <pc:docMk/>
            <pc:sldMk cId="3629609938" sldId="286"/>
            <ac:spMk id="4" creationId="{00000000-0000-0000-0000-000000000000}"/>
          </ac:spMkLst>
        </pc:spChg>
        <pc:spChg chg="mod">
          <ac:chgData name="Erin Fosdick" userId="S::erin.fosdick@longmontcolorado.gov::c0010d65-a627-4c31-bd7d-6b65b9b4e0f2" providerId="AD" clId="Web-{9D89BF05-BCEC-4C7E-B47D-093D3D656C46}" dt="2019-10-11T19:30:08.333" v="178"/>
          <ac:spMkLst>
            <pc:docMk/>
            <pc:sldMk cId="3629609938" sldId="286"/>
            <ac:spMk id="5" creationId="{00000000-0000-0000-0000-000000000000}"/>
          </ac:spMkLst>
        </pc:spChg>
        <pc:spChg chg="mod ord">
          <ac:chgData name="Erin Fosdick" userId="S::erin.fosdick@longmontcolorado.gov::c0010d65-a627-4c31-bd7d-6b65b9b4e0f2" providerId="AD" clId="Web-{9D89BF05-BCEC-4C7E-B47D-093D3D656C46}" dt="2019-10-11T19:30:08.333" v="178"/>
          <ac:spMkLst>
            <pc:docMk/>
            <pc:sldMk cId="3629609938" sldId="286"/>
            <ac:spMk id="7" creationId="{00000000-0000-0000-0000-000000000000}"/>
          </ac:spMkLst>
        </pc:spChg>
        <pc:spChg chg="add del">
          <ac:chgData name="Erin Fosdick" userId="S::erin.fosdick@longmontcolorado.gov::c0010d65-a627-4c31-bd7d-6b65b9b4e0f2" providerId="AD" clId="Web-{9D89BF05-BCEC-4C7E-B47D-093D3D656C46}" dt="2019-10-11T19:30:08.333" v="178"/>
          <ac:spMkLst>
            <pc:docMk/>
            <pc:sldMk cId="3629609938" sldId="286"/>
            <ac:spMk id="12" creationId="{37C89E4B-3C9F-44B9-8B86-D9E3D112D8EC}"/>
          </ac:spMkLst>
        </pc:spChg>
        <pc:spChg chg="add del">
          <ac:chgData name="Erin Fosdick" userId="S::erin.fosdick@longmontcolorado.gov::c0010d65-a627-4c31-bd7d-6b65b9b4e0f2" providerId="AD" clId="Web-{9D89BF05-BCEC-4C7E-B47D-093D3D656C46}" dt="2019-10-11T19:30:08.333" v="177"/>
          <ac:spMkLst>
            <pc:docMk/>
            <pc:sldMk cId="3629609938" sldId="286"/>
            <ac:spMk id="18" creationId="{ED49FE6D-E54D-4A15-9572-966ED42F812E}"/>
          </ac:spMkLst>
        </pc:spChg>
        <pc:spChg chg="add del">
          <ac:chgData name="Erin Fosdick" userId="S::erin.fosdick@longmontcolorado.gov::c0010d65-a627-4c31-bd7d-6b65b9b4e0f2" providerId="AD" clId="Web-{9D89BF05-BCEC-4C7E-B47D-093D3D656C46}" dt="2019-10-11T19:29:58.036" v="173"/>
          <ac:spMkLst>
            <pc:docMk/>
            <pc:sldMk cId="3629609938" sldId="286"/>
            <ac:spMk id="21" creationId="{37C89E4B-3C9F-44B9-8B86-D9E3D112D8EC}"/>
          </ac:spMkLst>
        </pc:spChg>
        <pc:picChg chg="add mod ord">
          <ac:chgData name="Erin Fosdick" userId="S::erin.fosdick@longmontcolorado.gov::c0010d65-a627-4c31-bd7d-6b65b9b4e0f2" providerId="AD" clId="Web-{9D89BF05-BCEC-4C7E-B47D-093D3D656C46}" dt="2019-10-11T19:30:44.568" v="180" actId="14100"/>
          <ac:picMkLst>
            <pc:docMk/>
            <pc:sldMk cId="3629609938" sldId="286"/>
            <ac:picMk id="2" creationId="{AF6C55C8-27C2-4AA2-AF65-63E7CF492268}"/>
          </ac:picMkLst>
        </pc:picChg>
        <pc:picChg chg="del mod ord">
          <ac:chgData name="Erin Fosdick" userId="S::erin.fosdick@longmontcolorado.gov::c0010d65-a627-4c31-bd7d-6b65b9b4e0f2" providerId="AD" clId="Web-{9D89BF05-BCEC-4C7E-B47D-093D3D656C46}" dt="2019-10-11T19:29:45.614" v="170"/>
          <ac:picMkLst>
            <pc:docMk/>
            <pc:sldMk cId="3629609938" sldId="286"/>
            <ac:picMk id="6" creationId="{00000000-0000-0000-0000-000000000000}"/>
          </ac:picMkLst>
        </pc:picChg>
        <pc:cxnChg chg="add del">
          <ac:chgData name="Erin Fosdick" userId="S::erin.fosdick@longmontcolorado.gov::c0010d65-a627-4c31-bd7d-6b65b9b4e0f2" providerId="AD" clId="Web-{9D89BF05-BCEC-4C7E-B47D-093D3D656C46}" dt="2019-10-11T19:30:08.333" v="178"/>
          <ac:cxnSpMkLst>
            <pc:docMk/>
            <pc:sldMk cId="3629609938" sldId="286"/>
            <ac:cxnSpMk id="14" creationId="{AA2EAA10-076F-46BD-8F0F-B9A2FB77A85C}"/>
          </ac:cxnSpMkLst>
        </pc:cxnChg>
        <pc:cxnChg chg="add del">
          <ac:chgData name="Erin Fosdick" userId="S::erin.fosdick@longmontcolorado.gov::c0010d65-a627-4c31-bd7d-6b65b9b4e0f2" providerId="AD" clId="Web-{9D89BF05-BCEC-4C7E-B47D-093D3D656C46}" dt="2019-10-11T19:30:08.333" v="178"/>
          <ac:cxnSpMkLst>
            <pc:docMk/>
            <pc:sldMk cId="3629609938" sldId="286"/>
            <ac:cxnSpMk id="16" creationId="{D891E407-403B-4764-86C9-33A56D3BCAA3}"/>
          </ac:cxnSpMkLst>
        </pc:cxnChg>
        <pc:cxnChg chg="add del">
          <ac:chgData name="Erin Fosdick" userId="S::erin.fosdick@longmontcolorado.gov::c0010d65-a627-4c31-bd7d-6b65b9b4e0f2" providerId="AD" clId="Web-{9D89BF05-BCEC-4C7E-B47D-093D3D656C46}" dt="2019-10-11T19:30:08.333" v="177"/>
          <ac:cxnSpMkLst>
            <pc:docMk/>
            <pc:sldMk cId="3629609938" sldId="286"/>
            <ac:cxnSpMk id="19" creationId="{EAFC8083-BBFA-464C-A805-4E844F66B23B}"/>
          </ac:cxnSpMkLst>
        </pc:cxnChg>
        <pc:cxnChg chg="add del">
          <ac:chgData name="Erin Fosdick" userId="S::erin.fosdick@longmontcolorado.gov::c0010d65-a627-4c31-bd7d-6b65b9b4e0f2" providerId="AD" clId="Web-{9D89BF05-BCEC-4C7E-B47D-093D3D656C46}" dt="2019-10-11T19:30:08.333" v="177"/>
          <ac:cxnSpMkLst>
            <pc:docMk/>
            <pc:sldMk cId="3629609938" sldId="286"/>
            <ac:cxnSpMk id="20" creationId="{CC752BC6-CDD2-4020-8DCF-B5E813CD3A55}"/>
          </ac:cxnSpMkLst>
        </pc:cxnChg>
        <pc:cxnChg chg="add del">
          <ac:chgData name="Erin Fosdick" userId="S::erin.fosdick@longmontcolorado.gov::c0010d65-a627-4c31-bd7d-6b65b9b4e0f2" providerId="AD" clId="Web-{9D89BF05-BCEC-4C7E-B47D-093D3D656C46}" dt="2019-10-11T19:29:58.036" v="173"/>
          <ac:cxnSpMkLst>
            <pc:docMk/>
            <pc:sldMk cId="3629609938" sldId="286"/>
            <ac:cxnSpMk id="23" creationId="{AA2EAA10-076F-46BD-8F0F-B9A2FB77A85C}"/>
          </ac:cxnSpMkLst>
        </pc:cxnChg>
        <pc:cxnChg chg="add del">
          <ac:chgData name="Erin Fosdick" userId="S::erin.fosdick@longmontcolorado.gov::c0010d65-a627-4c31-bd7d-6b65b9b4e0f2" providerId="AD" clId="Web-{9D89BF05-BCEC-4C7E-B47D-093D3D656C46}" dt="2019-10-11T19:29:58.036" v="173"/>
          <ac:cxnSpMkLst>
            <pc:docMk/>
            <pc:sldMk cId="3629609938" sldId="286"/>
            <ac:cxnSpMk id="25" creationId="{D891E407-403B-4764-86C9-33A56D3BCAA3}"/>
          </ac:cxnSpMkLst>
        </pc:cxnChg>
      </pc:sldChg>
      <pc:sldChg chg="addSp delSp modSp">
        <pc:chgData name="Erin Fosdick" userId="S::erin.fosdick@longmontcolorado.gov::c0010d65-a627-4c31-bd7d-6b65b9b4e0f2" providerId="AD" clId="Web-{9D89BF05-BCEC-4C7E-B47D-093D3D656C46}" dt="2019-10-11T19:44:09.186" v="383"/>
        <pc:sldMkLst>
          <pc:docMk/>
          <pc:sldMk cId="3389927611" sldId="287"/>
        </pc:sldMkLst>
        <pc:spChg chg="add del mod">
          <ac:chgData name="Erin Fosdick" userId="S::erin.fosdick@longmontcolorado.gov::c0010d65-a627-4c31-bd7d-6b65b9b4e0f2" providerId="AD" clId="Web-{9D89BF05-BCEC-4C7E-B47D-093D3D656C46}" dt="2019-10-11T19:43:02.279" v="372"/>
          <ac:spMkLst>
            <pc:docMk/>
            <pc:sldMk cId="3389927611" sldId="287"/>
            <ac:spMk id="3" creationId="{BC5B09C7-67A0-4C9F-9EA6-38A7EEFA6296}"/>
          </ac:spMkLst>
        </pc:spChg>
        <pc:spChg chg="del mod">
          <ac:chgData name="Erin Fosdick" userId="S::erin.fosdick@longmontcolorado.gov::c0010d65-a627-4c31-bd7d-6b65b9b4e0f2" providerId="AD" clId="Web-{9D89BF05-BCEC-4C7E-B47D-093D3D656C46}" dt="2019-10-11T19:42:10.513" v="355"/>
          <ac:spMkLst>
            <pc:docMk/>
            <pc:sldMk cId="3389927611" sldId="287"/>
            <ac:spMk id="7" creationId="{00000000-0000-0000-0000-000000000000}"/>
          </ac:spMkLst>
        </pc:spChg>
        <pc:spChg chg="add del mod">
          <ac:chgData name="Erin Fosdick" userId="S::erin.fosdick@longmontcolorado.gov::c0010d65-a627-4c31-bd7d-6b65b9b4e0f2" providerId="AD" clId="Web-{9D89BF05-BCEC-4C7E-B47D-093D3D656C46}" dt="2019-10-11T19:44:09.186" v="383"/>
          <ac:spMkLst>
            <pc:docMk/>
            <pc:sldMk cId="3389927611" sldId="287"/>
            <ac:spMk id="9" creationId="{436E9F95-994D-4229-AAAF-367D26633F02}"/>
          </ac:spMkLst>
        </pc:spChg>
        <pc:spChg chg="add mod">
          <ac:chgData name="Erin Fosdick" userId="S::erin.fosdick@longmontcolorado.gov::c0010d65-a627-4c31-bd7d-6b65b9b4e0f2" providerId="AD" clId="Web-{9D89BF05-BCEC-4C7E-B47D-093D3D656C46}" dt="2019-10-11T19:43:48.592" v="382" actId="1076"/>
          <ac:spMkLst>
            <pc:docMk/>
            <pc:sldMk cId="3389927611" sldId="287"/>
            <ac:spMk id="11" creationId="{145B1A4F-4E4D-4263-AEBC-D8C35FB0DB7D}"/>
          </ac:spMkLst>
        </pc:spChg>
        <pc:picChg chg="mod ord">
          <ac:chgData name="Erin Fosdick" userId="S::erin.fosdick@longmontcolorado.gov::c0010d65-a627-4c31-bd7d-6b65b9b4e0f2" providerId="AD" clId="Web-{9D89BF05-BCEC-4C7E-B47D-093D3D656C46}" dt="2019-10-11T19:43:24.576" v="377" actId="1076"/>
          <ac:picMkLst>
            <pc:docMk/>
            <pc:sldMk cId="3389927611" sldId="287"/>
            <ac:picMk id="2" creationId="{00000000-0000-0000-0000-000000000000}"/>
          </ac:picMkLst>
        </pc:picChg>
      </pc:sldChg>
      <pc:sldChg chg="modSp">
        <pc:chgData name="Erin Fosdick" userId="S::erin.fosdick@longmontcolorado.gov::c0010d65-a627-4c31-bd7d-6b65b9b4e0f2" providerId="AD" clId="Web-{9D89BF05-BCEC-4C7E-B47D-093D3D656C46}" dt="2019-10-11T19:14:27.683" v="5" actId="1076"/>
        <pc:sldMkLst>
          <pc:docMk/>
          <pc:sldMk cId="284799530" sldId="288"/>
        </pc:sldMkLst>
        <pc:picChg chg="mod">
          <ac:chgData name="Erin Fosdick" userId="S::erin.fosdick@longmontcolorado.gov::c0010d65-a627-4c31-bd7d-6b65b9b4e0f2" providerId="AD" clId="Web-{9D89BF05-BCEC-4C7E-B47D-093D3D656C46}" dt="2019-10-11T19:14:27.683" v="5" actId="1076"/>
          <ac:picMkLst>
            <pc:docMk/>
            <pc:sldMk cId="284799530" sldId="288"/>
            <ac:picMk id="2" creationId="{8758EDE8-16CD-4348-BB16-FDDB63A7AE60}"/>
          </ac:picMkLst>
        </pc:picChg>
      </pc:sldChg>
      <pc:sldChg chg="modSp add ord replId">
        <pc:chgData name="Erin Fosdick" userId="S::erin.fosdick@longmontcolorado.gov::c0010d65-a627-4c31-bd7d-6b65b9b4e0f2" providerId="AD" clId="Web-{9D89BF05-BCEC-4C7E-B47D-093D3D656C46}" dt="2019-10-11T19:22:55.548" v="119" actId="20577"/>
        <pc:sldMkLst>
          <pc:docMk/>
          <pc:sldMk cId="4189415624" sldId="290"/>
        </pc:sldMkLst>
        <pc:spChg chg="mod">
          <ac:chgData name="Erin Fosdick" userId="S::erin.fosdick@longmontcolorado.gov::c0010d65-a627-4c31-bd7d-6b65b9b4e0f2" providerId="AD" clId="Web-{9D89BF05-BCEC-4C7E-B47D-093D3D656C46}" dt="2019-10-11T19:22:38.001" v="116" actId="1076"/>
          <ac:spMkLst>
            <pc:docMk/>
            <pc:sldMk cId="4189415624" sldId="290"/>
            <ac:spMk id="7" creationId="{00000000-0000-0000-0000-000000000000}"/>
          </ac:spMkLst>
        </pc:spChg>
        <pc:spChg chg="mod">
          <ac:chgData name="Erin Fosdick" userId="S::erin.fosdick@longmontcolorado.gov::c0010d65-a627-4c31-bd7d-6b65b9b4e0f2" providerId="AD" clId="Web-{9D89BF05-BCEC-4C7E-B47D-093D3D656C46}" dt="2019-10-11T19:22:55.548" v="119" actId="20577"/>
          <ac:spMkLst>
            <pc:docMk/>
            <pc:sldMk cId="4189415624" sldId="290"/>
            <ac:spMk id="9" creationId="{00000000-0000-0000-0000-000000000000}"/>
          </ac:spMkLst>
        </pc:spChg>
      </pc:sldChg>
      <pc:sldChg chg="addSp modSp add ord replId">
        <pc:chgData name="Erin Fosdick" userId="S::erin.fosdick@longmontcolorado.gov::c0010d65-a627-4c31-bd7d-6b65b9b4e0f2" providerId="AD" clId="Web-{9D89BF05-BCEC-4C7E-B47D-093D3D656C46}" dt="2019-10-11T19:23:42.017" v="129" actId="20577"/>
        <pc:sldMkLst>
          <pc:docMk/>
          <pc:sldMk cId="2623566785" sldId="291"/>
        </pc:sldMkLst>
        <pc:spChg chg="add mod">
          <ac:chgData name="Erin Fosdick" userId="S::erin.fosdick@longmontcolorado.gov::c0010d65-a627-4c31-bd7d-6b65b9b4e0f2" providerId="AD" clId="Web-{9D89BF05-BCEC-4C7E-B47D-093D3D656C46}" dt="2019-10-11T19:23:36.939" v="128" actId="14100"/>
          <ac:spMkLst>
            <pc:docMk/>
            <pc:sldMk cId="2623566785" sldId="291"/>
            <ac:spMk id="2" creationId="{103EAAA4-E914-4841-A14C-D0F3BF55284B}"/>
          </ac:spMkLst>
        </pc:spChg>
        <pc:spChg chg="mod">
          <ac:chgData name="Erin Fosdick" userId="S::erin.fosdick@longmontcolorado.gov::c0010d65-a627-4c31-bd7d-6b65b9b4e0f2" providerId="AD" clId="Web-{9D89BF05-BCEC-4C7E-B47D-093D3D656C46}" dt="2019-10-11T19:23:24.423" v="122" actId="20577"/>
          <ac:spMkLst>
            <pc:docMk/>
            <pc:sldMk cId="2623566785" sldId="291"/>
            <ac:spMk id="7" creationId="{00000000-0000-0000-0000-000000000000}"/>
          </ac:spMkLst>
        </pc:spChg>
        <pc:spChg chg="mod">
          <ac:chgData name="Erin Fosdick" userId="S::erin.fosdick@longmontcolorado.gov::c0010d65-a627-4c31-bd7d-6b65b9b4e0f2" providerId="AD" clId="Web-{9D89BF05-BCEC-4C7E-B47D-093D3D656C46}" dt="2019-10-11T19:23:42.017" v="129" actId="20577"/>
          <ac:spMkLst>
            <pc:docMk/>
            <pc:sldMk cId="2623566785" sldId="291"/>
            <ac:spMk id="9" creationId="{00000000-0000-0000-0000-000000000000}"/>
          </ac:spMkLst>
        </pc:spChg>
      </pc:sldChg>
      <pc:sldChg chg="addSp delSp modSp add mod replId setBg">
        <pc:chgData name="Erin Fosdick" userId="S::erin.fosdick@longmontcolorado.gov::c0010d65-a627-4c31-bd7d-6b65b9b4e0f2" providerId="AD" clId="Web-{9D89BF05-BCEC-4C7E-B47D-093D3D656C46}" dt="2019-10-11T19:34:06.508" v="245" actId="1076"/>
        <pc:sldMkLst>
          <pc:docMk/>
          <pc:sldMk cId="2642950210" sldId="292"/>
        </pc:sldMkLst>
        <pc:spChg chg="mod">
          <ac:chgData name="Erin Fosdick" userId="S::erin.fosdick@longmontcolorado.gov::c0010d65-a627-4c31-bd7d-6b65b9b4e0f2" providerId="AD" clId="Web-{9D89BF05-BCEC-4C7E-B47D-093D3D656C46}" dt="2019-10-11T19:28:56.489" v="166"/>
          <ac:spMkLst>
            <pc:docMk/>
            <pc:sldMk cId="2642950210" sldId="292"/>
            <ac:spMk id="4" creationId="{00000000-0000-0000-0000-000000000000}"/>
          </ac:spMkLst>
        </pc:spChg>
        <pc:spChg chg="mod">
          <ac:chgData name="Erin Fosdick" userId="S::erin.fosdick@longmontcolorado.gov::c0010d65-a627-4c31-bd7d-6b65b9b4e0f2" providerId="AD" clId="Web-{9D89BF05-BCEC-4C7E-B47D-093D3D656C46}" dt="2019-10-11T19:28:56.489" v="166"/>
          <ac:spMkLst>
            <pc:docMk/>
            <pc:sldMk cId="2642950210" sldId="292"/>
            <ac:spMk id="5" creationId="{00000000-0000-0000-0000-000000000000}"/>
          </ac:spMkLst>
        </pc:spChg>
        <pc:spChg chg="mod ord">
          <ac:chgData name="Erin Fosdick" userId="S::erin.fosdick@longmontcolorado.gov::c0010d65-a627-4c31-bd7d-6b65b9b4e0f2" providerId="AD" clId="Web-{9D89BF05-BCEC-4C7E-B47D-093D3D656C46}" dt="2019-10-11T19:34:06.508" v="245" actId="1076"/>
          <ac:spMkLst>
            <pc:docMk/>
            <pc:sldMk cId="2642950210" sldId="292"/>
            <ac:spMk id="7" creationId="{00000000-0000-0000-0000-000000000000}"/>
          </ac:spMkLst>
        </pc:spChg>
        <pc:picChg chg="add mod ord">
          <ac:chgData name="Erin Fosdick" userId="S::erin.fosdick@longmontcolorado.gov::c0010d65-a627-4c31-bd7d-6b65b9b4e0f2" providerId="AD" clId="Web-{9D89BF05-BCEC-4C7E-B47D-093D3D656C46}" dt="2019-10-11T19:28:56.489" v="166"/>
          <ac:picMkLst>
            <pc:docMk/>
            <pc:sldMk cId="2642950210" sldId="292"/>
            <ac:picMk id="2" creationId="{EDF44921-97D9-4D98-981D-211607A4EB71}"/>
          </ac:picMkLst>
        </pc:picChg>
        <pc:picChg chg="del">
          <ac:chgData name="Erin Fosdick" userId="S::erin.fosdick@longmontcolorado.gov::c0010d65-a627-4c31-bd7d-6b65b9b4e0f2" providerId="AD" clId="Web-{9D89BF05-BCEC-4C7E-B47D-093D3D656C46}" dt="2019-10-11T19:24:33.096" v="132"/>
          <ac:picMkLst>
            <pc:docMk/>
            <pc:sldMk cId="2642950210" sldId="292"/>
            <ac:picMk id="6" creationId="{00000000-0000-0000-0000-000000000000}"/>
          </ac:picMkLst>
        </pc:picChg>
      </pc:sldChg>
      <pc:sldChg chg="addSp delSp modSp add mod replId setBg">
        <pc:chgData name="Erin Fosdick" userId="S::erin.fosdick@longmontcolorado.gov::c0010d65-a627-4c31-bd7d-6b65b9b4e0f2" providerId="AD" clId="Web-{9D89BF05-BCEC-4C7E-B47D-093D3D656C46}" dt="2019-10-11T19:26:29.722" v="151"/>
        <pc:sldMkLst>
          <pc:docMk/>
          <pc:sldMk cId="3501691080" sldId="293"/>
        </pc:sldMkLst>
        <pc:spChg chg="mod ord">
          <ac:chgData name="Erin Fosdick" userId="S::erin.fosdick@longmontcolorado.gov::c0010d65-a627-4c31-bd7d-6b65b9b4e0f2" providerId="AD" clId="Web-{9D89BF05-BCEC-4C7E-B47D-093D3D656C46}" dt="2019-10-11T19:26:29.722" v="151"/>
          <ac:spMkLst>
            <pc:docMk/>
            <pc:sldMk cId="3501691080" sldId="293"/>
            <ac:spMk id="4" creationId="{00000000-0000-0000-0000-000000000000}"/>
          </ac:spMkLst>
        </pc:spChg>
        <pc:spChg chg="mod ord">
          <ac:chgData name="Erin Fosdick" userId="S::erin.fosdick@longmontcolorado.gov::c0010d65-a627-4c31-bd7d-6b65b9b4e0f2" providerId="AD" clId="Web-{9D89BF05-BCEC-4C7E-B47D-093D3D656C46}" dt="2019-10-11T19:26:29.722" v="151"/>
          <ac:spMkLst>
            <pc:docMk/>
            <pc:sldMk cId="3501691080" sldId="293"/>
            <ac:spMk id="5" creationId="{00000000-0000-0000-0000-000000000000}"/>
          </ac:spMkLst>
        </pc:spChg>
        <pc:spChg chg="mod ord">
          <ac:chgData name="Erin Fosdick" userId="S::erin.fosdick@longmontcolorado.gov::c0010d65-a627-4c31-bd7d-6b65b9b4e0f2" providerId="AD" clId="Web-{9D89BF05-BCEC-4C7E-B47D-093D3D656C46}" dt="2019-10-11T19:26:29.722" v="151"/>
          <ac:spMkLst>
            <pc:docMk/>
            <pc:sldMk cId="3501691080" sldId="293"/>
            <ac:spMk id="7" creationId="{00000000-0000-0000-0000-000000000000}"/>
          </ac:spMkLst>
        </pc:spChg>
        <pc:spChg chg="add">
          <ac:chgData name="Erin Fosdick" userId="S::erin.fosdick@longmontcolorado.gov::c0010d65-a627-4c31-bd7d-6b65b9b4e0f2" providerId="AD" clId="Web-{9D89BF05-BCEC-4C7E-B47D-093D3D656C46}" dt="2019-10-11T19:26:29.722" v="151"/>
          <ac:spMkLst>
            <pc:docMk/>
            <pc:sldMk cId="3501691080" sldId="293"/>
            <ac:spMk id="9" creationId="{37C89E4B-3C9F-44B9-8B86-D9E3D112D8EC}"/>
          </ac:spMkLst>
        </pc:spChg>
        <pc:spChg chg="add del">
          <ac:chgData name="Erin Fosdick" userId="S::erin.fosdick@longmontcolorado.gov::c0010d65-a627-4c31-bd7d-6b65b9b4e0f2" providerId="AD" clId="Web-{9D89BF05-BCEC-4C7E-B47D-093D3D656C46}" dt="2019-10-11T19:26:29.706" v="150"/>
          <ac:spMkLst>
            <pc:docMk/>
            <pc:sldMk cId="3501691080" sldId="293"/>
            <ac:spMk id="12" creationId="{87CC2527-562A-4F69-B487-4371E5B243E7}"/>
          </ac:spMkLst>
        </pc:spChg>
        <pc:picChg chg="add del">
          <ac:chgData name="Erin Fosdick" userId="S::erin.fosdick@longmontcolorado.gov::c0010d65-a627-4c31-bd7d-6b65b9b4e0f2" providerId="AD" clId="Web-{9D89BF05-BCEC-4C7E-B47D-093D3D656C46}" dt="2019-10-11T19:25:55.299" v="143"/>
          <ac:picMkLst>
            <pc:docMk/>
            <pc:sldMk cId="3501691080" sldId="293"/>
            <ac:picMk id="2" creationId="{00000000-0000-0000-0000-000000000000}"/>
          </ac:picMkLst>
        </pc:picChg>
        <pc:picChg chg="add mod ord">
          <ac:chgData name="Erin Fosdick" userId="S::erin.fosdick@longmontcolorado.gov::c0010d65-a627-4c31-bd7d-6b65b9b4e0f2" providerId="AD" clId="Web-{9D89BF05-BCEC-4C7E-B47D-093D3D656C46}" dt="2019-10-11T19:26:29.722" v="151"/>
          <ac:picMkLst>
            <pc:docMk/>
            <pc:sldMk cId="3501691080" sldId="293"/>
            <ac:picMk id="3" creationId="{4237B42F-CCE8-42C8-B2BD-0BE02449EA00}"/>
          </ac:picMkLst>
        </pc:picChg>
        <pc:picChg chg="del">
          <ac:chgData name="Erin Fosdick" userId="S::erin.fosdick@longmontcolorado.gov::c0010d65-a627-4c31-bd7d-6b65b9b4e0f2" providerId="AD" clId="Web-{9D89BF05-BCEC-4C7E-B47D-093D3D656C46}" dt="2019-10-11T19:26:08.737" v="144"/>
          <ac:picMkLst>
            <pc:docMk/>
            <pc:sldMk cId="3501691080" sldId="293"/>
            <ac:picMk id="6" creationId="{00000000-0000-0000-0000-000000000000}"/>
          </ac:picMkLst>
        </pc:picChg>
        <pc:cxnChg chg="add">
          <ac:chgData name="Erin Fosdick" userId="S::erin.fosdick@longmontcolorado.gov::c0010d65-a627-4c31-bd7d-6b65b9b4e0f2" providerId="AD" clId="Web-{9D89BF05-BCEC-4C7E-B47D-093D3D656C46}" dt="2019-10-11T19:26:29.722" v="151"/>
          <ac:cxnSpMkLst>
            <pc:docMk/>
            <pc:sldMk cId="3501691080" sldId="293"/>
            <ac:cxnSpMk id="10" creationId="{AA2EAA10-076F-46BD-8F0F-B9A2FB77A85C}"/>
          </ac:cxnSpMkLst>
        </pc:cxnChg>
        <pc:cxnChg chg="add del">
          <ac:chgData name="Erin Fosdick" userId="S::erin.fosdick@longmontcolorado.gov::c0010d65-a627-4c31-bd7d-6b65b9b4e0f2" providerId="AD" clId="Web-{9D89BF05-BCEC-4C7E-B47D-093D3D656C46}" dt="2019-10-11T19:26:29.706" v="150"/>
          <ac:cxnSpMkLst>
            <pc:docMk/>
            <pc:sldMk cId="3501691080" sldId="293"/>
            <ac:cxnSpMk id="14" creationId="{BCDAEC91-5BCE-4B55-9CC0-43EF94CB734B}"/>
          </ac:cxnSpMkLst>
        </pc:cxnChg>
        <pc:cxnChg chg="add">
          <ac:chgData name="Erin Fosdick" userId="S::erin.fosdick@longmontcolorado.gov::c0010d65-a627-4c31-bd7d-6b65b9b4e0f2" providerId="AD" clId="Web-{9D89BF05-BCEC-4C7E-B47D-093D3D656C46}" dt="2019-10-11T19:26:29.722" v="151"/>
          <ac:cxnSpMkLst>
            <pc:docMk/>
            <pc:sldMk cId="3501691080" sldId="293"/>
            <ac:cxnSpMk id="16" creationId="{D891E407-403B-4764-86C9-33A56D3BCAA3}"/>
          </ac:cxnSpMkLst>
        </pc:cxnChg>
      </pc:sldChg>
      <pc:sldChg chg="addSp delSp modSp add ord replId">
        <pc:chgData name="Erin Fosdick" userId="S::erin.fosdick@longmontcolorado.gov::c0010d65-a627-4c31-bd7d-6b65b9b4e0f2" providerId="AD" clId="Web-{9D89BF05-BCEC-4C7E-B47D-093D3D656C46}" dt="2019-10-11T19:35:49.446" v="256"/>
        <pc:sldMkLst>
          <pc:docMk/>
          <pc:sldMk cId="3474431451" sldId="294"/>
        </pc:sldMkLst>
        <pc:spChg chg="mod">
          <ac:chgData name="Erin Fosdick" userId="S::erin.fosdick@longmontcolorado.gov::c0010d65-a627-4c31-bd7d-6b65b9b4e0f2" providerId="AD" clId="Web-{9D89BF05-BCEC-4C7E-B47D-093D3D656C46}" dt="2019-10-11T19:35:49.446" v="256"/>
          <ac:spMkLst>
            <pc:docMk/>
            <pc:sldMk cId="3474431451" sldId="294"/>
            <ac:spMk id="7" creationId="{00000000-0000-0000-0000-000000000000}"/>
          </ac:spMkLst>
        </pc:spChg>
        <pc:spChg chg="del">
          <ac:chgData name="Erin Fosdick" userId="S::erin.fosdick@longmontcolorado.gov::c0010d65-a627-4c31-bd7d-6b65b9b4e0f2" providerId="AD" clId="Web-{9D89BF05-BCEC-4C7E-B47D-093D3D656C46}" dt="2019-10-11T19:27:59.863" v="159"/>
          <ac:spMkLst>
            <pc:docMk/>
            <pc:sldMk cId="3474431451" sldId="294"/>
            <ac:spMk id="9" creationId="{37C89E4B-3C9F-44B9-8B86-D9E3D112D8EC}"/>
          </ac:spMkLst>
        </pc:spChg>
        <pc:spChg chg="add del">
          <ac:chgData name="Erin Fosdick" userId="S::erin.fosdick@longmontcolorado.gov::c0010d65-a627-4c31-bd7d-6b65b9b4e0f2" providerId="AD" clId="Web-{9D89BF05-BCEC-4C7E-B47D-093D3D656C46}" dt="2019-10-11T19:35:49.446" v="256"/>
          <ac:spMkLst>
            <pc:docMk/>
            <pc:sldMk cId="3474431451" sldId="294"/>
            <ac:spMk id="13" creationId="{37C89E4B-3C9F-44B9-8B86-D9E3D112D8EC}"/>
          </ac:spMkLst>
        </pc:spChg>
        <pc:spChg chg="add del">
          <ac:chgData name="Erin Fosdick" userId="S::erin.fosdick@longmontcolorado.gov::c0010d65-a627-4c31-bd7d-6b65b9b4e0f2" providerId="AD" clId="Web-{9D89BF05-BCEC-4C7E-B47D-093D3D656C46}" dt="2019-10-11T19:28:40.364" v="165"/>
          <ac:spMkLst>
            <pc:docMk/>
            <pc:sldMk cId="3474431451" sldId="294"/>
            <ac:spMk id="21" creationId="{37C89E4B-3C9F-44B9-8B86-D9E3D112D8EC}"/>
          </ac:spMkLst>
        </pc:spChg>
        <pc:picChg chg="add del mod ord">
          <ac:chgData name="Erin Fosdick" userId="S::erin.fosdick@longmontcolorado.gov::c0010d65-a627-4c31-bd7d-6b65b9b4e0f2" providerId="AD" clId="Web-{9D89BF05-BCEC-4C7E-B47D-093D3D656C46}" dt="2019-10-11T19:28:24.801" v="162"/>
          <ac:picMkLst>
            <pc:docMk/>
            <pc:sldMk cId="3474431451" sldId="294"/>
            <ac:picMk id="2" creationId="{AC9FF173-9F09-4864-A130-0C4853A62024}"/>
          </ac:picMkLst>
        </pc:picChg>
        <pc:picChg chg="del">
          <ac:chgData name="Erin Fosdick" userId="S::erin.fosdick@longmontcolorado.gov::c0010d65-a627-4c31-bd7d-6b65b9b4e0f2" providerId="AD" clId="Web-{9D89BF05-BCEC-4C7E-B47D-093D3D656C46}" dt="2019-10-11T19:27:48.832" v="155"/>
          <ac:picMkLst>
            <pc:docMk/>
            <pc:sldMk cId="3474431451" sldId="294"/>
            <ac:picMk id="3" creationId="{4237B42F-CCE8-42C8-B2BD-0BE02449EA00}"/>
          </ac:picMkLst>
        </pc:picChg>
        <pc:picChg chg="add del mod ord">
          <ac:chgData name="Erin Fosdick" userId="S::erin.fosdick@longmontcolorado.gov::c0010d65-a627-4c31-bd7d-6b65b9b4e0f2" providerId="AD" clId="Web-{9D89BF05-BCEC-4C7E-B47D-093D3D656C46}" dt="2019-10-11T19:35:06.633" v="250"/>
          <ac:picMkLst>
            <pc:docMk/>
            <pc:sldMk cId="3474431451" sldId="294"/>
            <ac:picMk id="6" creationId="{0D18F3D5-018F-453C-A9EE-3EBE08C7FF03}"/>
          </ac:picMkLst>
        </pc:picChg>
        <pc:picChg chg="add mod ord">
          <ac:chgData name="Erin Fosdick" userId="S::erin.fosdick@longmontcolorado.gov::c0010d65-a627-4c31-bd7d-6b65b9b4e0f2" providerId="AD" clId="Web-{9D89BF05-BCEC-4C7E-B47D-093D3D656C46}" dt="2019-10-11T19:35:49.446" v="256"/>
          <ac:picMkLst>
            <pc:docMk/>
            <pc:sldMk cId="3474431451" sldId="294"/>
            <ac:picMk id="8" creationId="{EC7C5F78-71B8-4261-9CD5-51B9A5177965}"/>
          </ac:picMkLst>
        </pc:picChg>
        <pc:cxnChg chg="del">
          <ac:chgData name="Erin Fosdick" userId="S::erin.fosdick@longmontcolorado.gov::c0010d65-a627-4c31-bd7d-6b65b9b4e0f2" providerId="AD" clId="Web-{9D89BF05-BCEC-4C7E-B47D-093D3D656C46}" dt="2019-10-11T19:27:59.863" v="159"/>
          <ac:cxnSpMkLst>
            <pc:docMk/>
            <pc:sldMk cId="3474431451" sldId="294"/>
            <ac:cxnSpMk id="10" creationId="{AA2EAA10-076F-46BD-8F0F-B9A2FB77A85C}"/>
          </ac:cxnSpMkLst>
        </pc:cxnChg>
        <pc:cxnChg chg="add del">
          <ac:chgData name="Erin Fosdick" userId="S::erin.fosdick@longmontcolorado.gov::c0010d65-a627-4c31-bd7d-6b65b9b4e0f2" providerId="AD" clId="Web-{9D89BF05-BCEC-4C7E-B47D-093D3D656C46}" dt="2019-10-11T19:35:49.446" v="256"/>
          <ac:cxnSpMkLst>
            <pc:docMk/>
            <pc:sldMk cId="3474431451" sldId="294"/>
            <ac:cxnSpMk id="15" creationId="{AA2EAA10-076F-46BD-8F0F-B9A2FB77A85C}"/>
          </ac:cxnSpMkLst>
        </pc:cxnChg>
        <pc:cxnChg chg="del">
          <ac:chgData name="Erin Fosdick" userId="S::erin.fosdick@longmontcolorado.gov::c0010d65-a627-4c31-bd7d-6b65b9b4e0f2" providerId="AD" clId="Web-{9D89BF05-BCEC-4C7E-B47D-093D3D656C46}" dt="2019-10-11T19:27:59.863" v="159"/>
          <ac:cxnSpMkLst>
            <pc:docMk/>
            <pc:sldMk cId="3474431451" sldId="294"/>
            <ac:cxnSpMk id="16" creationId="{D891E407-403B-4764-86C9-33A56D3BCAA3}"/>
          </ac:cxnSpMkLst>
        </pc:cxnChg>
        <pc:cxnChg chg="add del">
          <ac:chgData name="Erin Fosdick" userId="S::erin.fosdick@longmontcolorado.gov::c0010d65-a627-4c31-bd7d-6b65b9b4e0f2" providerId="AD" clId="Web-{9D89BF05-BCEC-4C7E-B47D-093D3D656C46}" dt="2019-10-11T19:35:49.446" v="256"/>
          <ac:cxnSpMkLst>
            <pc:docMk/>
            <pc:sldMk cId="3474431451" sldId="294"/>
            <ac:cxnSpMk id="17" creationId="{D891E407-403B-4764-86C9-33A56D3BCAA3}"/>
          </ac:cxnSpMkLst>
        </pc:cxnChg>
        <pc:cxnChg chg="add del">
          <ac:chgData name="Erin Fosdick" userId="S::erin.fosdick@longmontcolorado.gov::c0010d65-a627-4c31-bd7d-6b65b9b4e0f2" providerId="AD" clId="Web-{9D89BF05-BCEC-4C7E-B47D-093D3D656C46}" dt="2019-10-11T19:28:40.364" v="165"/>
          <ac:cxnSpMkLst>
            <pc:docMk/>
            <pc:sldMk cId="3474431451" sldId="294"/>
            <ac:cxnSpMk id="23" creationId="{AA2EAA10-076F-46BD-8F0F-B9A2FB77A85C}"/>
          </ac:cxnSpMkLst>
        </pc:cxnChg>
        <pc:cxnChg chg="add del">
          <ac:chgData name="Erin Fosdick" userId="S::erin.fosdick@longmontcolorado.gov::c0010d65-a627-4c31-bd7d-6b65b9b4e0f2" providerId="AD" clId="Web-{9D89BF05-BCEC-4C7E-B47D-093D3D656C46}" dt="2019-10-11T19:28:40.364" v="165"/>
          <ac:cxnSpMkLst>
            <pc:docMk/>
            <pc:sldMk cId="3474431451" sldId="294"/>
            <ac:cxnSpMk id="25" creationId="{D891E407-403B-4764-86C9-33A56D3BCAA3}"/>
          </ac:cxnSpMkLst>
        </pc:cxnChg>
      </pc:sldChg>
      <pc:sldChg chg="add replId">
        <pc:chgData name="Erin Fosdick" userId="S::erin.fosdick@longmontcolorado.gov::c0010d65-a627-4c31-bd7d-6b65b9b4e0f2" providerId="AD" clId="Web-{9D89BF05-BCEC-4C7E-B47D-093D3D656C46}" dt="2019-10-11T19:28:18.067" v="161"/>
        <pc:sldMkLst>
          <pc:docMk/>
          <pc:sldMk cId="2550038980" sldId="295"/>
        </pc:sldMkLst>
      </pc:sldChg>
      <pc:sldChg chg="add replId">
        <pc:chgData name="Erin Fosdick" userId="S::erin.fosdick@longmontcolorado.gov::c0010d65-a627-4c31-bd7d-6b65b9b4e0f2" providerId="AD" clId="Web-{9D89BF05-BCEC-4C7E-B47D-093D3D656C46}" dt="2019-10-11T19:29:39.583" v="169"/>
        <pc:sldMkLst>
          <pc:docMk/>
          <pc:sldMk cId="458615807" sldId="296"/>
        </pc:sldMkLst>
      </pc:sldChg>
      <pc:sldChg chg="addSp delSp modSp add replId">
        <pc:chgData name="Erin Fosdick" userId="S::erin.fosdick@longmontcolorado.gov::c0010d65-a627-4c31-bd7d-6b65b9b4e0f2" providerId="AD" clId="Web-{9D89BF05-BCEC-4C7E-B47D-093D3D656C46}" dt="2019-10-11T19:33:46.367" v="240" actId="20577"/>
        <pc:sldMkLst>
          <pc:docMk/>
          <pc:sldMk cId="1772768235" sldId="297"/>
        </pc:sldMkLst>
        <pc:spChg chg="del mod">
          <ac:chgData name="Erin Fosdick" userId="S::erin.fosdick@longmontcolorado.gov::c0010d65-a627-4c31-bd7d-6b65b9b4e0f2" providerId="AD" clId="Web-{9D89BF05-BCEC-4C7E-B47D-093D3D656C46}" dt="2019-10-11T19:33:32.429" v="234"/>
          <ac:spMkLst>
            <pc:docMk/>
            <pc:sldMk cId="1772768235" sldId="297"/>
            <ac:spMk id="3" creationId="{E1EFD7DB-70C1-4063-A778-5926BC161063}"/>
          </ac:spMkLst>
        </pc:spChg>
        <pc:spChg chg="add mod">
          <ac:chgData name="Erin Fosdick" userId="S::erin.fosdick@longmontcolorado.gov::c0010d65-a627-4c31-bd7d-6b65b9b4e0f2" providerId="AD" clId="Web-{9D89BF05-BCEC-4C7E-B47D-093D3D656C46}" dt="2019-10-11T19:33:46.367" v="240" actId="20577"/>
          <ac:spMkLst>
            <pc:docMk/>
            <pc:sldMk cId="1772768235" sldId="297"/>
            <ac:spMk id="6" creationId="{74514869-3F22-438C-9AD3-10A1214983EC}"/>
          </ac:spMkLst>
        </pc:spChg>
      </pc:sldChg>
      <pc:sldChg chg="add replId">
        <pc:chgData name="Erin Fosdick" userId="S::erin.fosdick@longmontcolorado.gov::c0010d65-a627-4c31-bd7d-6b65b9b4e0f2" providerId="AD" clId="Web-{9D89BF05-BCEC-4C7E-B47D-093D3D656C46}" dt="2019-10-11T19:34:40.789" v="246"/>
        <pc:sldMkLst>
          <pc:docMk/>
          <pc:sldMk cId="2898685608" sldId="298"/>
        </pc:sldMkLst>
      </pc:sldChg>
      <pc:sldChg chg="modSp add replId">
        <pc:chgData name="Erin Fosdick" userId="S::erin.fosdick@longmontcolorado.gov::c0010d65-a627-4c31-bd7d-6b65b9b4e0f2" providerId="AD" clId="Web-{9D89BF05-BCEC-4C7E-B47D-093D3D656C46}" dt="2019-10-11T19:45:20.390" v="399"/>
        <pc:sldMkLst>
          <pc:docMk/>
          <pc:sldMk cId="2656531781" sldId="299"/>
        </pc:sldMkLst>
        <pc:spChg chg="mod">
          <ac:chgData name="Erin Fosdick" userId="S::erin.fosdick@longmontcolorado.gov::c0010d65-a627-4c31-bd7d-6b65b9b4e0f2" providerId="AD" clId="Web-{9D89BF05-BCEC-4C7E-B47D-093D3D656C46}" dt="2019-10-11T19:45:20.390" v="399"/>
          <ac:spMkLst>
            <pc:docMk/>
            <pc:sldMk cId="2656531781" sldId="299"/>
            <ac:spMk id="7" creationId="{00000000-0000-0000-0000-000000000000}"/>
          </ac:spMkLst>
        </pc:spChg>
      </pc:sldChg>
    </pc:docChg>
  </pc:docChgLst>
  <pc:docChgLst>
    <pc:chgData clId="Web-{9343CA4D-1C8A-3E68-E461-4BA20652450F}"/>
    <pc:docChg chg="delSld modSld">
      <pc:chgData name="" userId="" providerId="" clId="Web-{9343CA4D-1C8A-3E68-E461-4BA20652450F}" dt="2020-01-14T23:47:48.277" v="38"/>
      <pc:docMkLst>
        <pc:docMk/>
      </pc:docMkLst>
      <pc:sldChg chg="del">
        <pc:chgData name="" userId="" providerId="" clId="Web-{9343CA4D-1C8A-3E68-E461-4BA20652450F}" dt="2020-01-14T23:44:07.354" v="5"/>
        <pc:sldMkLst>
          <pc:docMk/>
          <pc:sldMk cId="3017567739" sldId="345"/>
        </pc:sldMkLst>
      </pc:sldChg>
      <pc:sldChg chg="del">
        <pc:chgData name="" userId="" providerId="" clId="Web-{9343CA4D-1C8A-3E68-E461-4BA20652450F}" dt="2020-01-14T23:44:11.839" v="6"/>
        <pc:sldMkLst>
          <pc:docMk/>
          <pc:sldMk cId="3765761468" sldId="346"/>
        </pc:sldMkLst>
      </pc:sldChg>
      <pc:sldChg chg="modSp">
        <pc:chgData name="" userId="" providerId="" clId="Web-{9343CA4D-1C8A-3E68-E461-4BA20652450F}" dt="2020-01-14T23:44:28.432" v="7"/>
        <pc:sldMkLst>
          <pc:docMk/>
          <pc:sldMk cId="2922394502" sldId="347"/>
        </pc:sldMkLst>
        <pc:spChg chg="mod">
          <ac:chgData name="" userId="" providerId="" clId="Web-{9343CA4D-1C8A-3E68-E461-4BA20652450F}" dt="2020-01-14T23:44:28.432" v="7"/>
          <ac:spMkLst>
            <pc:docMk/>
            <pc:sldMk cId="2922394502" sldId="347"/>
            <ac:spMk id="6" creationId="{00000000-0000-0000-0000-000000000000}"/>
          </ac:spMkLst>
        </pc:spChg>
      </pc:sldChg>
      <pc:sldChg chg="modSp">
        <pc:chgData name="" userId="" providerId="" clId="Web-{9343CA4D-1C8A-3E68-E461-4BA20652450F}" dt="2020-01-14T23:45:21.792" v="12"/>
        <pc:sldMkLst>
          <pc:docMk/>
          <pc:sldMk cId="1472521504" sldId="348"/>
        </pc:sldMkLst>
        <pc:spChg chg="mod">
          <ac:chgData name="" userId="" providerId="" clId="Web-{9343CA4D-1C8A-3E68-E461-4BA20652450F}" dt="2020-01-14T23:45:07.042" v="8"/>
          <ac:spMkLst>
            <pc:docMk/>
            <pc:sldMk cId="1472521504" sldId="348"/>
            <ac:spMk id="18" creationId="{00000000-0000-0000-0000-000000000000}"/>
          </ac:spMkLst>
        </pc:spChg>
        <pc:spChg chg="mod">
          <ac:chgData name="" userId="" providerId="" clId="Web-{9343CA4D-1C8A-3E68-E461-4BA20652450F}" dt="2020-01-14T23:45:15.511" v="10" actId="20577"/>
          <ac:spMkLst>
            <pc:docMk/>
            <pc:sldMk cId="1472521504" sldId="348"/>
            <ac:spMk id="33" creationId="{00000000-0000-0000-0000-000000000000}"/>
          </ac:spMkLst>
        </pc:spChg>
        <pc:spChg chg="mod">
          <ac:chgData name="" userId="" providerId="" clId="Web-{9343CA4D-1C8A-3E68-E461-4BA20652450F}" dt="2020-01-14T23:45:21.792" v="12"/>
          <ac:spMkLst>
            <pc:docMk/>
            <pc:sldMk cId="1472521504" sldId="348"/>
            <ac:spMk id="34" creationId="{00000000-0000-0000-0000-000000000000}"/>
          </ac:spMkLst>
        </pc:spChg>
      </pc:sldChg>
      <pc:sldChg chg="del">
        <pc:chgData name="" userId="" providerId="" clId="Web-{9343CA4D-1C8A-3E68-E461-4BA20652450F}" dt="2020-01-14T23:45:42.917" v="15"/>
        <pc:sldMkLst>
          <pc:docMk/>
          <pc:sldMk cId="2219565497" sldId="349"/>
        </pc:sldMkLst>
      </pc:sldChg>
      <pc:sldChg chg="del">
        <pc:chgData name="" userId="" providerId="" clId="Web-{9343CA4D-1C8A-3E68-E461-4BA20652450F}" dt="2020-01-14T23:46:17.824" v="26"/>
        <pc:sldMkLst>
          <pc:docMk/>
          <pc:sldMk cId="3933397955" sldId="350"/>
        </pc:sldMkLst>
      </pc:sldChg>
      <pc:sldChg chg="del">
        <pc:chgData name="" userId="" providerId="" clId="Web-{9343CA4D-1C8A-3E68-E461-4BA20652450F}" dt="2020-01-14T23:46:33.933" v="29"/>
        <pc:sldMkLst>
          <pc:docMk/>
          <pc:sldMk cId="1534052221" sldId="351"/>
        </pc:sldMkLst>
      </pc:sldChg>
      <pc:sldChg chg="modSp">
        <pc:chgData name="" userId="" providerId="" clId="Web-{9343CA4D-1C8A-3E68-E461-4BA20652450F}" dt="2020-01-14T23:47:13.451" v="34"/>
        <pc:sldMkLst>
          <pc:docMk/>
          <pc:sldMk cId="2989235608" sldId="353"/>
        </pc:sldMkLst>
        <pc:spChg chg="mod">
          <ac:chgData name="" userId="" providerId="" clId="Web-{9343CA4D-1C8A-3E68-E461-4BA20652450F}" dt="2020-01-14T23:47:13.451" v="34"/>
          <ac:spMkLst>
            <pc:docMk/>
            <pc:sldMk cId="2989235608" sldId="353"/>
            <ac:spMk id="6" creationId="{00000000-0000-0000-0000-000000000000}"/>
          </ac:spMkLst>
        </pc:spChg>
      </pc:sldChg>
      <pc:sldChg chg="modSp">
        <pc:chgData name="" userId="" providerId="" clId="Web-{9343CA4D-1C8A-3E68-E461-4BA20652450F}" dt="2020-01-14T23:47:24.996" v="35"/>
        <pc:sldMkLst>
          <pc:docMk/>
          <pc:sldMk cId="3497049548" sldId="355"/>
        </pc:sldMkLst>
        <pc:spChg chg="mod">
          <ac:chgData name="" userId="" providerId="" clId="Web-{9343CA4D-1C8A-3E68-E461-4BA20652450F}" dt="2020-01-14T23:47:24.996" v="35"/>
          <ac:spMkLst>
            <pc:docMk/>
            <pc:sldMk cId="3497049548" sldId="355"/>
            <ac:spMk id="20" creationId="{00000000-0000-0000-0000-000000000000}"/>
          </ac:spMkLst>
        </pc:spChg>
      </pc:sldChg>
      <pc:sldChg chg="del">
        <pc:chgData name="" userId="" providerId="" clId="Web-{9343CA4D-1C8A-3E68-E461-4BA20652450F}" dt="2020-01-14T23:47:48.277" v="38"/>
        <pc:sldMkLst>
          <pc:docMk/>
          <pc:sldMk cId="656191467" sldId="356"/>
        </pc:sldMkLst>
      </pc:sldChg>
      <pc:sldChg chg="del">
        <pc:chgData name="" userId="" providerId="" clId="Web-{9343CA4D-1C8A-3E68-E461-4BA20652450F}" dt="2020-01-14T23:47:07.574" v="33"/>
        <pc:sldMkLst>
          <pc:docMk/>
          <pc:sldMk cId="1865427003" sldId="360"/>
        </pc:sldMkLst>
      </pc:sldChg>
      <pc:sldChg chg="modSp">
        <pc:chgData name="" userId="" providerId="" clId="Web-{9343CA4D-1C8A-3E68-E461-4BA20652450F}" dt="2020-01-14T23:46:10.620" v="25"/>
        <pc:sldMkLst>
          <pc:docMk/>
          <pc:sldMk cId="1586869307" sldId="361"/>
        </pc:sldMkLst>
        <pc:spChg chg="mod">
          <ac:chgData name="" userId="" providerId="" clId="Web-{9343CA4D-1C8A-3E68-E461-4BA20652450F}" dt="2020-01-14T23:45:50.448" v="16"/>
          <ac:spMkLst>
            <pc:docMk/>
            <pc:sldMk cId="1586869307" sldId="361"/>
            <ac:spMk id="2" creationId="{00000000-0000-0000-0000-000000000000}"/>
          </ac:spMkLst>
        </pc:spChg>
        <pc:spChg chg="mod">
          <ac:chgData name="" userId="" providerId="" clId="Web-{9343CA4D-1C8A-3E68-E461-4BA20652450F}" dt="2020-01-14T23:46:10.527" v="18"/>
          <ac:spMkLst>
            <pc:docMk/>
            <pc:sldMk cId="1586869307" sldId="361"/>
            <ac:spMk id="8" creationId="{00000000-0000-0000-0000-000000000000}"/>
          </ac:spMkLst>
        </pc:spChg>
        <pc:spChg chg="mod">
          <ac:chgData name="" userId="" providerId="" clId="Web-{9343CA4D-1C8A-3E68-E461-4BA20652450F}" dt="2020-01-14T23:46:10.542" v="19"/>
          <ac:spMkLst>
            <pc:docMk/>
            <pc:sldMk cId="1586869307" sldId="361"/>
            <ac:spMk id="9" creationId="{00000000-0000-0000-0000-000000000000}"/>
          </ac:spMkLst>
        </pc:spChg>
        <pc:spChg chg="mod">
          <ac:chgData name="" userId="" providerId="" clId="Web-{9343CA4D-1C8A-3E68-E461-4BA20652450F}" dt="2020-01-14T23:46:10.558" v="20"/>
          <ac:spMkLst>
            <pc:docMk/>
            <pc:sldMk cId="1586869307" sldId="361"/>
            <ac:spMk id="11" creationId="{00000000-0000-0000-0000-000000000000}"/>
          </ac:spMkLst>
        </pc:spChg>
        <pc:spChg chg="mod">
          <ac:chgData name="" userId="" providerId="" clId="Web-{9343CA4D-1C8A-3E68-E461-4BA20652450F}" dt="2020-01-14T23:45:57.214" v="17"/>
          <ac:spMkLst>
            <pc:docMk/>
            <pc:sldMk cId="1586869307" sldId="361"/>
            <ac:spMk id="17" creationId="{00000000-0000-0000-0000-000000000000}"/>
          </ac:spMkLst>
        </pc:spChg>
        <pc:spChg chg="mod">
          <ac:chgData name="" userId="" providerId="" clId="Web-{9343CA4D-1C8A-3E68-E461-4BA20652450F}" dt="2020-01-14T23:46:10.574" v="21"/>
          <ac:spMkLst>
            <pc:docMk/>
            <pc:sldMk cId="1586869307" sldId="361"/>
            <ac:spMk id="18" creationId="{00000000-0000-0000-0000-000000000000}"/>
          </ac:spMkLst>
        </pc:spChg>
        <pc:spChg chg="mod">
          <ac:chgData name="" userId="" providerId="" clId="Web-{9343CA4D-1C8A-3E68-E461-4BA20652450F}" dt="2020-01-14T23:46:10.574" v="22"/>
          <ac:spMkLst>
            <pc:docMk/>
            <pc:sldMk cId="1586869307" sldId="361"/>
            <ac:spMk id="20" creationId="{00000000-0000-0000-0000-000000000000}"/>
          </ac:spMkLst>
        </pc:spChg>
        <pc:spChg chg="mod">
          <ac:chgData name="" userId="" providerId="" clId="Web-{9343CA4D-1C8A-3E68-E461-4BA20652450F}" dt="2020-01-14T23:46:10.589" v="23"/>
          <ac:spMkLst>
            <pc:docMk/>
            <pc:sldMk cId="1586869307" sldId="361"/>
            <ac:spMk id="21" creationId="{00000000-0000-0000-0000-000000000000}"/>
          </ac:spMkLst>
        </pc:spChg>
        <pc:spChg chg="mod">
          <ac:chgData name="" userId="" providerId="" clId="Web-{9343CA4D-1C8A-3E68-E461-4BA20652450F}" dt="2020-01-14T23:46:10.605" v="24"/>
          <ac:spMkLst>
            <pc:docMk/>
            <pc:sldMk cId="1586869307" sldId="361"/>
            <ac:spMk id="22" creationId="{00000000-0000-0000-0000-000000000000}"/>
          </ac:spMkLst>
        </pc:spChg>
        <pc:spChg chg="mod">
          <ac:chgData name="" userId="" providerId="" clId="Web-{9343CA4D-1C8A-3E68-E461-4BA20652450F}" dt="2020-01-14T23:46:10.620" v="25"/>
          <ac:spMkLst>
            <pc:docMk/>
            <pc:sldMk cId="1586869307" sldId="361"/>
            <ac:spMk id="23" creationId="{00000000-0000-0000-0000-000000000000}"/>
          </ac:spMkLst>
        </pc:spChg>
      </pc:sldChg>
      <pc:sldChg chg="modSp">
        <pc:chgData name="" userId="" providerId="" clId="Web-{9343CA4D-1C8A-3E68-E461-4BA20652450F}" dt="2020-01-14T23:46:27.917" v="28"/>
        <pc:sldMkLst>
          <pc:docMk/>
          <pc:sldMk cId="3936686775" sldId="362"/>
        </pc:sldMkLst>
        <pc:spChg chg="mod">
          <ac:chgData name="" userId="" providerId="" clId="Web-{9343CA4D-1C8A-3E68-E461-4BA20652450F}" dt="2020-01-14T23:46:23.261" v="27"/>
          <ac:spMkLst>
            <pc:docMk/>
            <pc:sldMk cId="3936686775" sldId="362"/>
            <ac:spMk id="2" creationId="{00000000-0000-0000-0000-000000000000}"/>
          </ac:spMkLst>
        </pc:spChg>
        <pc:spChg chg="mod">
          <ac:chgData name="" userId="" providerId="" clId="Web-{9343CA4D-1C8A-3E68-E461-4BA20652450F}" dt="2020-01-14T23:46:27.917" v="28"/>
          <ac:spMkLst>
            <pc:docMk/>
            <pc:sldMk cId="3936686775" sldId="362"/>
            <ac:spMk id="4" creationId="{00000000-0000-0000-0000-000000000000}"/>
          </ac:spMkLst>
        </pc:spChg>
      </pc:sldChg>
      <pc:sldChg chg="modSp">
        <pc:chgData name="" userId="" providerId="" clId="Web-{9343CA4D-1C8A-3E68-E461-4BA20652450F}" dt="2020-01-14T23:44:00.964" v="2" actId="20577"/>
        <pc:sldMkLst>
          <pc:docMk/>
          <pc:sldMk cId="3526493514" sldId="363"/>
        </pc:sldMkLst>
        <pc:spChg chg="mod">
          <ac:chgData name="" userId="" providerId="" clId="Web-{9343CA4D-1C8A-3E68-E461-4BA20652450F}" dt="2020-01-14T23:43:29.432" v="0"/>
          <ac:spMkLst>
            <pc:docMk/>
            <pc:sldMk cId="3526493514" sldId="363"/>
            <ac:spMk id="2" creationId="{00000000-0000-0000-0000-000000000000}"/>
          </ac:spMkLst>
        </pc:spChg>
        <pc:spChg chg="mod">
          <ac:chgData name="" userId="" providerId="" clId="Web-{9343CA4D-1C8A-3E68-E461-4BA20652450F}" dt="2020-01-14T23:43:39.479" v="1"/>
          <ac:spMkLst>
            <pc:docMk/>
            <pc:sldMk cId="3526493514" sldId="363"/>
            <ac:spMk id="4" creationId="{00000000-0000-0000-0000-000000000000}"/>
          </ac:spMkLst>
        </pc:spChg>
        <pc:spChg chg="mod">
          <ac:chgData name="" userId="" providerId="" clId="Web-{9343CA4D-1C8A-3E68-E461-4BA20652450F}" dt="2020-01-14T23:44:00.964" v="2" actId="20577"/>
          <ac:spMkLst>
            <pc:docMk/>
            <pc:sldMk cId="3526493514" sldId="363"/>
            <ac:spMk id="5" creationId="{00000000-0000-0000-0000-000000000000}"/>
          </ac:spMkLst>
        </pc:spChg>
      </pc:sldChg>
      <pc:sldChg chg="modSp">
        <pc:chgData name="" userId="" providerId="" clId="Web-{9343CA4D-1C8A-3E68-E461-4BA20652450F}" dt="2020-01-14T23:45:37.292" v="14"/>
        <pc:sldMkLst>
          <pc:docMk/>
          <pc:sldMk cId="274002854" sldId="365"/>
        </pc:sldMkLst>
        <pc:spChg chg="mod">
          <ac:chgData name="" userId="" providerId="" clId="Web-{9343CA4D-1C8A-3E68-E461-4BA20652450F}" dt="2020-01-14T23:45:33.823" v="13"/>
          <ac:spMkLst>
            <pc:docMk/>
            <pc:sldMk cId="274002854" sldId="365"/>
            <ac:spMk id="2" creationId="{00000000-0000-0000-0000-000000000000}"/>
          </ac:spMkLst>
        </pc:spChg>
        <pc:spChg chg="mod">
          <ac:chgData name="" userId="" providerId="" clId="Web-{9343CA4D-1C8A-3E68-E461-4BA20652450F}" dt="2020-01-14T23:45:37.292" v="14"/>
          <ac:spMkLst>
            <pc:docMk/>
            <pc:sldMk cId="274002854" sldId="365"/>
            <ac:spMk id="16" creationId="{00000000-0000-0000-0000-000000000000}"/>
          </ac:spMkLst>
        </pc:spChg>
      </pc:sldChg>
      <pc:sldChg chg="modSp">
        <pc:chgData name="" userId="" providerId="" clId="Web-{9343CA4D-1C8A-3E68-E461-4BA20652450F}" dt="2020-01-14T23:47:02.152" v="32"/>
        <pc:sldMkLst>
          <pc:docMk/>
          <pc:sldMk cId="386103689" sldId="366"/>
        </pc:sldMkLst>
        <pc:spChg chg="mod">
          <ac:chgData name="" userId="" providerId="" clId="Web-{9343CA4D-1C8A-3E68-E461-4BA20652450F}" dt="2020-01-14T23:46:53.871" v="30"/>
          <ac:spMkLst>
            <pc:docMk/>
            <pc:sldMk cId="386103689" sldId="366"/>
            <ac:spMk id="2" creationId="{00000000-0000-0000-0000-000000000000}"/>
          </ac:spMkLst>
        </pc:spChg>
        <pc:spChg chg="mod">
          <ac:chgData name="" userId="" providerId="" clId="Web-{9343CA4D-1C8A-3E68-E461-4BA20652450F}" dt="2020-01-14T23:46:58.355" v="31"/>
          <ac:spMkLst>
            <pc:docMk/>
            <pc:sldMk cId="386103689" sldId="366"/>
            <ac:spMk id="4" creationId="{00000000-0000-0000-0000-000000000000}"/>
          </ac:spMkLst>
        </pc:spChg>
        <pc:spChg chg="mod">
          <ac:chgData name="" userId="" providerId="" clId="Web-{9343CA4D-1C8A-3E68-E461-4BA20652450F}" dt="2020-01-14T23:47:02.152" v="32"/>
          <ac:spMkLst>
            <pc:docMk/>
            <pc:sldMk cId="386103689" sldId="366"/>
            <ac:spMk id="5" creationId="{00000000-0000-0000-0000-000000000000}"/>
          </ac:spMkLst>
        </pc:spChg>
      </pc:sldChg>
      <pc:sldChg chg="modSp">
        <pc:chgData name="" userId="" providerId="" clId="Web-{9343CA4D-1C8A-3E68-E461-4BA20652450F}" dt="2020-01-14T23:47:43.933" v="37"/>
        <pc:sldMkLst>
          <pc:docMk/>
          <pc:sldMk cId="3987742437" sldId="367"/>
        </pc:sldMkLst>
        <pc:spChg chg="mod">
          <ac:chgData name="" userId="" providerId="" clId="Web-{9343CA4D-1C8A-3E68-E461-4BA20652450F}" dt="2020-01-14T23:47:38.808" v="36"/>
          <ac:spMkLst>
            <pc:docMk/>
            <pc:sldMk cId="3987742437" sldId="367"/>
            <ac:spMk id="2" creationId="{00000000-0000-0000-0000-000000000000}"/>
          </ac:spMkLst>
        </pc:spChg>
        <pc:spChg chg="mod">
          <ac:chgData name="" userId="" providerId="" clId="Web-{9343CA4D-1C8A-3E68-E461-4BA20652450F}" dt="2020-01-14T23:47:43.933" v="37"/>
          <ac:spMkLst>
            <pc:docMk/>
            <pc:sldMk cId="3987742437" sldId="367"/>
            <ac:spMk id="5" creationId="{00000000-0000-0000-0000-000000000000}"/>
          </ac:spMkLst>
        </pc:spChg>
      </pc:sldChg>
    </pc:docChg>
  </pc:docChgLst>
  <pc:docChgLst>
    <pc:chgData name="Erin Fosdick" userId="S::erin.fosdick@longmontcolorado.gov::c0010d65-a627-4c31-bd7d-6b65b9b4e0f2" providerId="AD" clId="Web-{4A5F54B8-803F-4275-864A-3F4F3A8E6AC5}"/>
    <pc:docChg chg="modSld">
      <pc:chgData name="Erin Fosdick" userId="S::erin.fosdick@longmontcolorado.gov::c0010d65-a627-4c31-bd7d-6b65b9b4e0f2" providerId="AD" clId="Web-{4A5F54B8-803F-4275-864A-3F4F3A8E6AC5}" dt="2019-10-11T14:07:40.875" v="32" actId="14100"/>
      <pc:docMkLst>
        <pc:docMk/>
      </pc:docMkLst>
      <pc:sldChg chg="modSp">
        <pc:chgData name="Erin Fosdick" userId="S::erin.fosdick@longmontcolorado.gov::c0010d65-a627-4c31-bd7d-6b65b9b4e0f2" providerId="AD" clId="Web-{4A5F54B8-803F-4275-864A-3F4F3A8E6AC5}" dt="2019-10-11T14:05:19.967" v="15" actId="20577"/>
        <pc:sldMkLst>
          <pc:docMk/>
          <pc:sldMk cId="4233809369" sldId="256"/>
        </pc:sldMkLst>
        <pc:spChg chg="mod">
          <ac:chgData name="Erin Fosdick" userId="S::erin.fosdick@longmontcolorado.gov::c0010d65-a627-4c31-bd7d-6b65b9b4e0f2" providerId="AD" clId="Web-{4A5F54B8-803F-4275-864A-3F4F3A8E6AC5}" dt="2019-10-11T14:05:19.967" v="15" actId="20577"/>
          <ac:spMkLst>
            <pc:docMk/>
            <pc:sldMk cId="4233809369" sldId="256"/>
            <ac:spMk id="3" creationId="{00000000-0000-0000-0000-000000000000}"/>
          </ac:spMkLst>
        </pc:spChg>
        <pc:picChg chg="mod">
          <ac:chgData name="Erin Fosdick" userId="S::erin.fosdick@longmontcolorado.gov::c0010d65-a627-4c31-bd7d-6b65b9b4e0f2" providerId="AD" clId="Web-{4A5F54B8-803F-4275-864A-3F4F3A8E6AC5}" dt="2019-10-11T14:04:25.623" v="1" actId="1076"/>
          <ac:picMkLst>
            <pc:docMk/>
            <pc:sldMk cId="4233809369" sldId="256"/>
            <ac:picMk id="8" creationId="{00000000-0000-0000-0000-000000000000}"/>
          </ac:picMkLst>
        </pc:picChg>
      </pc:sldChg>
      <pc:sldChg chg="addSp delSp modSp">
        <pc:chgData name="Erin Fosdick" userId="S::erin.fosdick@longmontcolorado.gov::c0010d65-a627-4c31-bd7d-6b65b9b4e0f2" providerId="AD" clId="Web-{4A5F54B8-803F-4275-864A-3F4F3A8E6AC5}" dt="2019-10-11T14:06:45.937" v="29" actId="20577"/>
        <pc:sldMkLst>
          <pc:docMk/>
          <pc:sldMk cId="2338712205" sldId="258"/>
        </pc:sldMkLst>
        <pc:spChg chg="add del mod">
          <ac:chgData name="Erin Fosdick" userId="S::erin.fosdick@longmontcolorado.gov::c0010d65-a627-4c31-bd7d-6b65b9b4e0f2" providerId="AD" clId="Web-{4A5F54B8-803F-4275-864A-3F4F3A8E6AC5}" dt="2019-10-11T14:05:50.843" v="21"/>
          <ac:spMkLst>
            <pc:docMk/>
            <pc:sldMk cId="2338712205" sldId="258"/>
            <ac:spMk id="3" creationId="{314C11C9-50C7-4735-B9F9-1CFE230EC6E6}"/>
          </ac:spMkLst>
        </pc:spChg>
        <pc:spChg chg="del">
          <ac:chgData name="Erin Fosdick" userId="S::erin.fosdick@longmontcolorado.gov::c0010d65-a627-4c31-bd7d-6b65b9b4e0f2" providerId="AD" clId="Web-{4A5F54B8-803F-4275-864A-3F4F3A8E6AC5}" dt="2019-10-11T14:05:42.421" v="19"/>
          <ac:spMkLst>
            <pc:docMk/>
            <pc:sldMk cId="2338712205" sldId="258"/>
            <ac:spMk id="6" creationId="{00000000-0000-0000-0000-000000000000}"/>
          </ac:spMkLst>
        </pc:spChg>
        <pc:spChg chg="add del mod">
          <ac:chgData name="Erin Fosdick" userId="S::erin.fosdick@longmontcolorado.gov::c0010d65-a627-4c31-bd7d-6b65b9b4e0f2" providerId="AD" clId="Web-{4A5F54B8-803F-4275-864A-3F4F3A8E6AC5}" dt="2019-10-11T14:06:45.937" v="29" actId="20577"/>
          <ac:spMkLst>
            <pc:docMk/>
            <pc:sldMk cId="2338712205" sldId="258"/>
            <ac:spMk id="7" creationId="{00000000-0000-0000-0000-000000000000}"/>
          </ac:spMkLst>
        </pc:spChg>
      </pc:sldChg>
      <pc:sldChg chg="addSp modSp">
        <pc:chgData name="Erin Fosdick" userId="S::erin.fosdick@longmontcolorado.gov::c0010d65-a627-4c31-bd7d-6b65b9b4e0f2" providerId="AD" clId="Web-{4A5F54B8-803F-4275-864A-3F4F3A8E6AC5}" dt="2019-10-11T14:07:40.875" v="32" actId="14100"/>
        <pc:sldMkLst>
          <pc:docMk/>
          <pc:sldMk cId="284799530" sldId="288"/>
        </pc:sldMkLst>
        <pc:picChg chg="add mod">
          <ac:chgData name="Erin Fosdick" userId="S::erin.fosdick@longmontcolorado.gov::c0010d65-a627-4c31-bd7d-6b65b9b4e0f2" providerId="AD" clId="Web-{4A5F54B8-803F-4275-864A-3F4F3A8E6AC5}" dt="2019-10-11T14:07:40.875" v="32" actId="14100"/>
          <ac:picMkLst>
            <pc:docMk/>
            <pc:sldMk cId="284799530" sldId="288"/>
            <ac:picMk id="2" creationId="{8758EDE8-16CD-4348-BB16-FDDB63A7AE60}"/>
          </ac:picMkLst>
        </pc:picChg>
      </pc:sldChg>
    </pc:docChg>
  </pc:docChgLst>
  <pc:docChgLst>
    <pc:chgData name="Sandi Seader" userId="S::sandra.seader@longmontcolorado.gov::b7d6c484-ef1a-4ed7-815b-848d5a9a6d31" providerId="AD" clId="Web-{6CB2926D-9A3A-44C8-BD5D-AC25EDD0B76C}"/>
    <pc:docChg chg="addSld delSld modSld">
      <pc:chgData name="Sandi Seader" userId="S::sandra.seader@longmontcolorado.gov::b7d6c484-ef1a-4ed7-815b-848d5a9a6d31" providerId="AD" clId="Web-{6CB2926D-9A3A-44C8-BD5D-AC25EDD0B76C}" dt="2019-10-14T19:26:05.045" v="33" actId="20577"/>
      <pc:docMkLst>
        <pc:docMk/>
      </pc:docMkLst>
      <pc:sldChg chg="add del">
        <pc:chgData name="Sandi Seader" userId="S::sandra.seader@longmontcolorado.gov::b7d6c484-ef1a-4ed7-815b-848d5a9a6d31" providerId="AD" clId="Web-{6CB2926D-9A3A-44C8-BD5D-AC25EDD0B76C}" dt="2019-10-14T18:51:52.133" v="1"/>
        <pc:sldMkLst>
          <pc:docMk/>
          <pc:sldMk cId="2338712205" sldId="258"/>
        </pc:sldMkLst>
      </pc:sldChg>
      <pc:sldChg chg="addSp modSp">
        <pc:chgData name="Sandi Seader" userId="S::sandra.seader@longmontcolorado.gov::b7d6c484-ef1a-4ed7-815b-848d5a9a6d31" providerId="AD" clId="Web-{6CB2926D-9A3A-44C8-BD5D-AC25EDD0B76C}" dt="2019-10-14T19:15:25.492" v="8" actId="1076"/>
        <pc:sldMkLst>
          <pc:docMk/>
          <pc:sldMk cId="1781631915" sldId="279"/>
        </pc:sldMkLst>
        <pc:picChg chg="add mod">
          <ac:chgData name="Sandi Seader" userId="S::sandra.seader@longmontcolorado.gov::b7d6c484-ef1a-4ed7-815b-848d5a9a6d31" providerId="AD" clId="Web-{6CB2926D-9A3A-44C8-BD5D-AC25EDD0B76C}" dt="2019-10-14T19:15:25.492" v="8" actId="1076"/>
          <ac:picMkLst>
            <pc:docMk/>
            <pc:sldMk cId="1781631915" sldId="279"/>
            <ac:picMk id="2" creationId="{0BF0CBBE-F2D0-4151-A7B5-8B6FA36A5B31}"/>
          </ac:picMkLst>
        </pc:picChg>
      </pc:sldChg>
      <pc:sldChg chg="addSp modSp">
        <pc:chgData name="Sandi Seader" userId="S::sandra.seader@longmontcolorado.gov::b7d6c484-ef1a-4ed7-815b-848d5a9a6d31" providerId="AD" clId="Web-{6CB2926D-9A3A-44C8-BD5D-AC25EDD0B76C}" dt="2019-10-14T19:16:07.617" v="11" actId="14100"/>
        <pc:sldMkLst>
          <pc:docMk/>
          <pc:sldMk cId="714015919" sldId="289"/>
        </pc:sldMkLst>
        <pc:picChg chg="add mod">
          <ac:chgData name="Sandi Seader" userId="S::sandra.seader@longmontcolorado.gov::b7d6c484-ef1a-4ed7-815b-848d5a9a6d31" providerId="AD" clId="Web-{6CB2926D-9A3A-44C8-BD5D-AC25EDD0B76C}" dt="2019-10-14T19:16:07.617" v="11" actId="14100"/>
          <ac:picMkLst>
            <pc:docMk/>
            <pc:sldMk cId="714015919" sldId="289"/>
            <ac:picMk id="2" creationId="{54D9E24B-71E1-4F56-8D4D-38EE40DF3F81}"/>
          </ac:picMkLst>
        </pc:picChg>
      </pc:sldChg>
      <pc:sldChg chg="modSp">
        <pc:chgData name="Sandi Seader" userId="S::sandra.seader@longmontcolorado.gov::b7d6c484-ef1a-4ed7-815b-848d5a9a6d31" providerId="AD" clId="Web-{6CB2926D-9A3A-44C8-BD5D-AC25EDD0B76C}" dt="2019-10-14T19:24:50.513" v="18"/>
        <pc:sldMkLst>
          <pc:docMk/>
          <pc:sldMk cId="2623566785" sldId="291"/>
        </pc:sldMkLst>
        <pc:spChg chg="mod">
          <ac:chgData name="Sandi Seader" userId="S::sandra.seader@longmontcolorado.gov::b7d6c484-ef1a-4ed7-815b-848d5a9a6d31" providerId="AD" clId="Web-{6CB2926D-9A3A-44C8-BD5D-AC25EDD0B76C}" dt="2019-10-14T19:24:50.466" v="15"/>
          <ac:spMkLst>
            <pc:docMk/>
            <pc:sldMk cId="2623566785" sldId="291"/>
            <ac:spMk id="3" creationId="{00000000-0000-0000-0000-000000000000}"/>
          </ac:spMkLst>
        </pc:spChg>
        <pc:spChg chg="mod">
          <ac:chgData name="Sandi Seader" userId="S::sandra.seader@longmontcolorado.gov::b7d6c484-ef1a-4ed7-815b-848d5a9a6d31" providerId="AD" clId="Web-{6CB2926D-9A3A-44C8-BD5D-AC25EDD0B76C}" dt="2019-10-14T19:24:50.513" v="18"/>
          <ac:spMkLst>
            <pc:docMk/>
            <pc:sldMk cId="2623566785" sldId="291"/>
            <ac:spMk id="4" creationId="{00000000-0000-0000-0000-000000000000}"/>
          </ac:spMkLst>
        </pc:spChg>
        <pc:spChg chg="mod">
          <ac:chgData name="Sandi Seader" userId="S::sandra.seader@longmontcolorado.gov::b7d6c484-ef1a-4ed7-815b-848d5a9a6d31" providerId="AD" clId="Web-{6CB2926D-9A3A-44C8-BD5D-AC25EDD0B76C}" dt="2019-10-14T19:24:50.466" v="16"/>
          <ac:spMkLst>
            <pc:docMk/>
            <pc:sldMk cId="2623566785" sldId="291"/>
            <ac:spMk id="8" creationId="{00000000-0000-0000-0000-000000000000}"/>
          </ac:spMkLst>
        </pc:spChg>
        <pc:spChg chg="mod">
          <ac:chgData name="Sandi Seader" userId="S::sandra.seader@longmontcolorado.gov::b7d6c484-ef1a-4ed7-815b-848d5a9a6d31" providerId="AD" clId="Web-{6CB2926D-9A3A-44C8-BD5D-AC25EDD0B76C}" dt="2019-10-14T19:24:50.482" v="17"/>
          <ac:spMkLst>
            <pc:docMk/>
            <pc:sldMk cId="2623566785" sldId="291"/>
            <ac:spMk id="10" creationId="{00000000-0000-0000-0000-000000000000}"/>
          </ac:spMkLst>
        </pc:spChg>
      </pc:sldChg>
      <pc:sldChg chg="addSp delSp">
        <pc:chgData name="Sandi Seader" userId="S::sandra.seader@longmontcolorado.gov::b7d6c484-ef1a-4ed7-815b-848d5a9a6d31" providerId="AD" clId="Web-{6CB2926D-9A3A-44C8-BD5D-AC25EDD0B76C}" dt="2019-10-14T18:57:05.027" v="4"/>
        <pc:sldMkLst>
          <pc:docMk/>
          <pc:sldMk cId="3850187473" sldId="300"/>
        </pc:sldMkLst>
        <pc:spChg chg="add del">
          <ac:chgData name="Sandi Seader" userId="S::sandra.seader@longmontcolorado.gov::b7d6c484-ef1a-4ed7-815b-848d5a9a6d31" providerId="AD" clId="Web-{6CB2926D-9A3A-44C8-BD5D-AC25EDD0B76C}" dt="2019-10-14T18:57:05.027" v="4"/>
          <ac:spMkLst>
            <pc:docMk/>
            <pc:sldMk cId="3850187473" sldId="300"/>
            <ac:spMk id="7" creationId="{00000000-0000-0000-0000-000000000000}"/>
          </ac:spMkLst>
        </pc:spChg>
      </pc:sldChg>
      <pc:sldChg chg="modSp">
        <pc:chgData name="Sandi Seader" userId="S::sandra.seader@longmontcolorado.gov::b7d6c484-ef1a-4ed7-815b-848d5a9a6d31" providerId="AD" clId="Web-{6CB2926D-9A3A-44C8-BD5D-AC25EDD0B76C}" dt="2019-10-14T19:25:02.388" v="22"/>
        <pc:sldMkLst>
          <pc:docMk/>
          <pc:sldMk cId="2854380022" sldId="301"/>
        </pc:sldMkLst>
        <pc:spChg chg="mod">
          <ac:chgData name="Sandi Seader" userId="S::sandra.seader@longmontcolorado.gov::b7d6c484-ef1a-4ed7-815b-848d5a9a6d31" providerId="AD" clId="Web-{6CB2926D-9A3A-44C8-BD5D-AC25EDD0B76C}" dt="2019-10-14T19:25:02.357" v="19"/>
          <ac:spMkLst>
            <pc:docMk/>
            <pc:sldMk cId="2854380022" sldId="301"/>
            <ac:spMk id="3" creationId="{00000000-0000-0000-0000-000000000000}"/>
          </ac:spMkLst>
        </pc:spChg>
        <pc:spChg chg="mod">
          <ac:chgData name="Sandi Seader" userId="S::sandra.seader@longmontcolorado.gov::b7d6c484-ef1a-4ed7-815b-848d5a9a6d31" providerId="AD" clId="Web-{6CB2926D-9A3A-44C8-BD5D-AC25EDD0B76C}" dt="2019-10-14T19:25:02.373" v="20"/>
          <ac:spMkLst>
            <pc:docMk/>
            <pc:sldMk cId="2854380022" sldId="301"/>
            <ac:spMk id="4" creationId="{00000000-0000-0000-0000-000000000000}"/>
          </ac:spMkLst>
        </pc:spChg>
        <pc:spChg chg="mod">
          <ac:chgData name="Sandi Seader" userId="S::sandra.seader@longmontcolorado.gov::b7d6c484-ef1a-4ed7-815b-848d5a9a6d31" providerId="AD" clId="Web-{6CB2926D-9A3A-44C8-BD5D-AC25EDD0B76C}" dt="2019-10-14T19:25:02.373" v="21"/>
          <ac:spMkLst>
            <pc:docMk/>
            <pc:sldMk cId="2854380022" sldId="301"/>
            <ac:spMk id="8" creationId="{00000000-0000-0000-0000-000000000000}"/>
          </ac:spMkLst>
        </pc:spChg>
        <pc:spChg chg="mod">
          <ac:chgData name="Sandi Seader" userId="S::sandra.seader@longmontcolorado.gov::b7d6c484-ef1a-4ed7-815b-848d5a9a6d31" providerId="AD" clId="Web-{6CB2926D-9A3A-44C8-BD5D-AC25EDD0B76C}" dt="2019-10-14T19:25:02.388" v="22"/>
          <ac:spMkLst>
            <pc:docMk/>
            <pc:sldMk cId="2854380022" sldId="301"/>
            <ac:spMk id="10" creationId="{00000000-0000-0000-0000-000000000000}"/>
          </ac:spMkLst>
        </pc:spChg>
      </pc:sldChg>
      <pc:sldChg chg="modSp">
        <pc:chgData name="Sandi Seader" userId="S::sandra.seader@longmontcolorado.gov::b7d6c484-ef1a-4ed7-815b-848d5a9a6d31" providerId="AD" clId="Web-{6CB2926D-9A3A-44C8-BD5D-AC25EDD0B76C}" dt="2019-10-14T19:26:00.342" v="31" actId="20577"/>
        <pc:sldMkLst>
          <pc:docMk/>
          <pc:sldMk cId="852128693" sldId="302"/>
        </pc:sldMkLst>
        <pc:spChg chg="mod">
          <ac:chgData name="Sandi Seader" userId="S::sandra.seader@longmontcolorado.gov::b7d6c484-ef1a-4ed7-815b-848d5a9a6d31" providerId="AD" clId="Web-{6CB2926D-9A3A-44C8-BD5D-AC25EDD0B76C}" dt="2019-10-14T19:25:11.560" v="23"/>
          <ac:spMkLst>
            <pc:docMk/>
            <pc:sldMk cId="852128693" sldId="302"/>
            <ac:spMk id="3" creationId="{00000000-0000-0000-0000-000000000000}"/>
          </ac:spMkLst>
        </pc:spChg>
        <pc:spChg chg="mod">
          <ac:chgData name="Sandi Seader" userId="S::sandra.seader@longmontcolorado.gov::b7d6c484-ef1a-4ed7-815b-848d5a9a6d31" providerId="AD" clId="Web-{6CB2926D-9A3A-44C8-BD5D-AC25EDD0B76C}" dt="2019-10-14T19:26:00.342" v="31" actId="20577"/>
          <ac:spMkLst>
            <pc:docMk/>
            <pc:sldMk cId="852128693" sldId="302"/>
            <ac:spMk id="4" creationId="{00000000-0000-0000-0000-000000000000}"/>
          </ac:spMkLst>
        </pc:spChg>
        <pc:spChg chg="mod">
          <ac:chgData name="Sandi Seader" userId="S::sandra.seader@longmontcolorado.gov::b7d6c484-ef1a-4ed7-815b-848d5a9a6d31" providerId="AD" clId="Web-{6CB2926D-9A3A-44C8-BD5D-AC25EDD0B76C}" dt="2019-10-14T19:25:11.576" v="25"/>
          <ac:spMkLst>
            <pc:docMk/>
            <pc:sldMk cId="852128693" sldId="302"/>
            <ac:spMk id="8" creationId="{00000000-0000-0000-0000-000000000000}"/>
          </ac:spMkLst>
        </pc:spChg>
        <pc:spChg chg="mod">
          <ac:chgData name="Sandi Seader" userId="S::sandra.seader@longmontcolorado.gov::b7d6c484-ef1a-4ed7-815b-848d5a9a6d31" providerId="AD" clId="Web-{6CB2926D-9A3A-44C8-BD5D-AC25EDD0B76C}" dt="2019-10-14T19:25:11.592" v="26"/>
          <ac:spMkLst>
            <pc:docMk/>
            <pc:sldMk cId="852128693" sldId="302"/>
            <ac:spMk id="10" creationId="{00000000-0000-0000-0000-000000000000}"/>
          </ac:spMkLst>
        </pc:spChg>
      </pc:sldChg>
      <pc:sldChg chg="modSp">
        <pc:chgData name="Sandi Seader" userId="S::sandra.seader@longmontcolorado.gov::b7d6c484-ef1a-4ed7-815b-848d5a9a6d31" providerId="AD" clId="Web-{6CB2926D-9A3A-44C8-BD5D-AC25EDD0B76C}" dt="2019-10-14T19:25:28.732" v="28"/>
        <pc:sldMkLst>
          <pc:docMk/>
          <pc:sldMk cId="1547011361" sldId="303"/>
        </pc:sldMkLst>
        <pc:spChg chg="mod">
          <ac:chgData name="Sandi Seader" userId="S::sandra.seader@longmontcolorado.gov::b7d6c484-ef1a-4ed7-815b-848d5a9a6d31" providerId="AD" clId="Web-{6CB2926D-9A3A-44C8-BD5D-AC25EDD0B76C}" dt="2019-10-14T19:25:28.717" v="27"/>
          <ac:spMkLst>
            <pc:docMk/>
            <pc:sldMk cId="1547011361" sldId="303"/>
            <ac:spMk id="3" creationId="{00000000-0000-0000-0000-000000000000}"/>
          </ac:spMkLst>
        </pc:spChg>
        <pc:spChg chg="mod">
          <ac:chgData name="Sandi Seader" userId="S::sandra.seader@longmontcolorado.gov::b7d6c484-ef1a-4ed7-815b-848d5a9a6d31" providerId="AD" clId="Web-{6CB2926D-9A3A-44C8-BD5D-AC25EDD0B76C}" dt="2019-10-14T19:25:28.732" v="28"/>
          <ac:spMkLst>
            <pc:docMk/>
            <pc:sldMk cId="1547011361" sldId="303"/>
            <ac:spMk id="4" creationId="{00000000-0000-0000-0000-000000000000}"/>
          </ac:spMkLst>
        </pc:spChg>
      </pc:sldChg>
    </pc:docChg>
  </pc:docChgLst>
  <pc:docChgLst>
    <pc:chgData name="Erin Fosdick" userId="S::erin.fosdick@longmontcolorado.gov::c0010d65-a627-4c31-bd7d-6b65b9b4e0f2" providerId="AD" clId="Web-{5CD02929-DA28-4FE0-A87C-F81EAC66966E}"/>
    <pc:docChg chg="modSld">
      <pc:chgData name="Erin Fosdick" userId="S::erin.fosdick@longmontcolorado.gov::c0010d65-a627-4c31-bd7d-6b65b9b4e0f2" providerId="AD" clId="Web-{5CD02929-DA28-4FE0-A87C-F81EAC66966E}" dt="2019-10-22T23:52:25.326" v="402" actId="14100"/>
      <pc:docMkLst>
        <pc:docMk/>
      </pc:docMkLst>
      <pc:sldChg chg="modSp">
        <pc:chgData name="Erin Fosdick" userId="S::erin.fosdick@longmontcolorado.gov::c0010d65-a627-4c31-bd7d-6b65b9b4e0f2" providerId="AD" clId="Web-{5CD02929-DA28-4FE0-A87C-F81EAC66966E}" dt="2019-10-22T23:10:51.167" v="0" actId="1076"/>
        <pc:sldMkLst>
          <pc:docMk/>
          <pc:sldMk cId="1781631915" sldId="279"/>
        </pc:sldMkLst>
        <pc:picChg chg="mod">
          <ac:chgData name="Erin Fosdick" userId="S::erin.fosdick@longmontcolorado.gov::c0010d65-a627-4c31-bd7d-6b65b9b4e0f2" providerId="AD" clId="Web-{5CD02929-DA28-4FE0-A87C-F81EAC66966E}" dt="2019-10-22T23:10:51.167" v="0" actId="1076"/>
          <ac:picMkLst>
            <pc:docMk/>
            <pc:sldMk cId="1781631915" sldId="279"/>
            <ac:picMk id="2" creationId="{0BF0CBBE-F2D0-4151-A7B5-8B6FA36A5B31}"/>
          </ac:picMkLst>
        </pc:picChg>
      </pc:sldChg>
      <pc:sldChg chg="addSp delSp modSp">
        <pc:chgData name="Erin Fosdick" userId="S::erin.fosdick@longmontcolorado.gov::c0010d65-a627-4c31-bd7d-6b65b9b4e0f2" providerId="AD" clId="Web-{5CD02929-DA28-4FE0-A87C-F81EAC66966E}" dt="2019-10-22T23:25:11.215" v="64" actId="20577"/>
        <pc:sldMkLst>
          <pc:docMk/>
          <pc:sldMk cId="623995854" sldId="280"/>
        </pc:sldMkLst>
        <pc:spChg chg="mod">
          <ac:chgData name="Erin Fosdick" userId="S::erin.fosdick@longmontcolorado.gov::c0010d65-a627-4c31-bd7d-6b65b9b4e0f2" providerId="AD" clId="Web-{5CD02929-DA28-4FE0-A87C-F81EAC66966E}" dt="2019-10-22T23:25:11.215" v="64" actId="20577"/>
          <ac:spMkLst>
            <pc:docMk/>
            <pc:sldMk cId="623995854" sldId="280"/>
            <ac:spMk id="7" creationId="{00000000-0000-0000-0000-000000000000}"/>
          </ac:spMkLst>
        </pc:spChg>
        <pc:picChg chg="add mod ord">
          <ac:chgData name="Erin Fosdick" userId="S::erin.fosdick@longmontcolorado.gov::c0010d65-a627-4c31-bd7d-6b65b9b4e0f2" providerId="AD" clId="Web-{5CD02929-DA28-4FE0-A87C-F81EAC66966E}" dt="2019-10-22T23:21:36.859" v="19" actId="14100"/>
          <ac:picMkLst>
            <pc:docMk/>
            <pc:sldMk cId="623995854" sldId="280"/>
            <ac:picMk id="2" creationId="{478A6F1D-7B3A-4118-888B-1213E52C93DB}"/>
          </ac:picMkLst>
        </pc:picChg>
        <pc:picChg chg="del">
          <ac:chgData name="Erin Fosdick" userId="S::erin.fosdick@longmontcolorado.gov::c0010d65-a627-4c31-bd7d-6b65b9b4e0f2" providerId="AD" clId="Web-{5CD02929-DA28-4FE0-A87C-F81EAC66966E}" dt="2019-10-22T23:20:37.216" v="10"/>
          <ac:picMkLst>
            <pc:docMk/>
            <pc:sldMk cId="623995854" sldId="280"/>
            <ac:picMk id="3" creationId="{F29EAA04-A246-420B-B82F-DC5D41C32118}"/>
          </ac:picMkLst>
        </pc:picChg>
      </pc:sldChg>
      <pc:sldChg chg="addSp delSp modSp">
        <pc:chgData name="Erin Fosdick" userId="S::erin.fosdick@longmontcolorado.gov::c0010d65-a627-4c31-bd7d-6b65b9b4e0f2" providerId="AD" clId="Web-{5CD02929-DA28-4FE0-A87C-F81EAC66966E}" dt="2019-10-22T23:24:49.386" v="48" actId="20577"/>
        <pc:sldMkLst>
          <pc:docMk/>
          <pc:sldMk cId="484165737" sldId="285"/>
        </pc:sldMkLst>
        <pc:spChg chg="mod">
          <ac:chgData name="Erin Fosdick" userId="S::erin.fosdick@longmontcolorado.gov::c0010d65-a627-4c31-bd7d-6b65b9b4e0f2" providerId="AD" clId="Web-{5CD02929-DA28-4FE0-A87C-F81EAC66966E}" dt="2019-10-22T23:24:49.386" v="48" actId="20577"/>
          <ac:spMkLst>
            <pc:docMk/>
            <pc:sldMk cId="484165737" sldId="285"/>
            <ac:spMk id="3" creationId="{E1EFD7DB-70C1-4063-A778-5926BC161063}"/>
          </ac:spMkLst>
        </pc:spChg>
        <pc:spChg chg="del">
          <ac:chgData name="Erin Fosdick" userId="S::erin.fosdick@longmontcolorado.gov::c0010d65-a627-4c31-bd7d-6b65b9b4e0f2" providerId="AD" clId="Web-{5CD02929-DA28-4FE0-A87C-F81EAC66966E}" dt="2019-10-22T23:23:04.193" v="30"/>
          <ac:spMkLst>
            <pc:docMk/>
            <pc:sldMk cId="484165737" sldId="285"/>
            <ac:spMk id="7" creationId="{00000000-0000-0000-0000-000000000000}"/>
          </ac:spMkLst>
        </pc:spChg>
        <pc:spChg chg="add del mod">
          <ac:chgData name="Erin Fosdick" userId="S::erin.fosdick@longmontcolorado.gov::c0010d65-a627-4c31-bd7d-6b65b9b4e0f2" providerId="AD" clId="Web-{5CD02929-DA28-4FE0-A87C-F81EAC66966E}" dt="2019-10-22T23:23:27.694" v="34"/>
          <ac:spMkLst>
            <pc:docMk/>
            <pc:sldMk cId="484165737" sldId="285"/>
            <ac:spMk id="10" creationId="{718B6F9C-F80D-4374-8406-9C7ED1EE3AA6}"/>
          </ac:spMkLst>
        </pc:spChg>
        <pc:picChg chg="add mod ord">
          <ac:chgData name="Erin Fosdick" userId="S::erin.fosdick@longmontcolorado.gov::c0010d65-a627-4c31-bd7d-6b65b9b4e0f2" providerId="AD" clId="Web-{5CD02929-DA28-4FE0-A87C-F81EAC66966E}" dt="2019-10-22T23:23:23.147" v="33" actId="14100"/>
          <ac:picMkLst>
            <pc:docMk/>
            <pc:sldMk cId="484165737" sldId="285"/>
            <ac:picMk id="2" creationId="{2AADAE3D-FD0F-47EA-82F3-0CDA1E310DC2}"/>
          </ac:picMkLst>
        </pc:picChg>
        <pc:picChg chg="del">
          <ac:chgData name="Erin Fosdick" userId="S::erin.fosdick@longmontcolorado.gov::c0010d65-a627-4c31-bd7d-6b65b9b4e0f2" providerId="AD" clId="Web-{5CD02929-DA28-4FE0-A87C-F81EAC66966E}" dt="2019-10-22T23:22:54.770" v="27"/>
          <ac:picMkLst>
            <pc:docMk/>
            <pc:sldMk cId="484165737" sldId="285"/>
            <ac:picMk id="9" creationId="{2B0598A4-F04A-4437-9214-1308A6788BAE}"/>
          </ac:picMkLst>
        </pc:picChg>
      </pc:sldChg>
      <pc:sldChg chg="addSp delSp modSp">
        <pc:chgData name="Erin Fosdick" userId="S::erin.fosdick@longmontcolorado.gov::c0010d65-a627-4c31-bd7d-6b65b9b4e0f2" providerId="AD" clId="Web-{5CD02929-DA28-4FE0-A87C-F81EAC66966E}" dt="2019-10-22T23:18:17.286" v="9" actId="14100"/>
        <pc:sldMkLst>
          <pc:docMk/>
          <pc:sldMk cId="3389927611" sldId="287"/>
        </pc:sldMkLst>
        <pc:picChg chg="del">
          <ac:chgData name="Erin Fosdick" userId="S::erin.fosdick@longmontcolorado.gov::c0010d65-a627-4c31-bd7d-6b65b9b4e0f2" providerId="AD" clId="Web-{5CD02929-DA28-4FE0-A87C-F81EAC66966E}" dt="2019-10-22T23:17:39.331" v="3"/>
          <ac:picMkLst>
            <pc:docMk/>
            <pc:sldMk cId="3389927611" sldId="287"/>
            <ac:picMk id="2" creationId="{00000000-0000-0000-0000-000000000000}"/>
          </ac:picMkLst>
        </pc:picChg>
        <pc:picChg chg="add mod ord">
          <ac:chgData name="Erin Fosdick" userId="S::erin.fosdick@longmontcolorado.gov::c0010d65-a627-4c31-bd7d-6b65b9b4e0f2" providerId="AD" clId="Web-{5CD02929-DA28-4FE0-A87C-F81EAC66966E}" dt="2019-10-22T23:18:17.286" v="9" actId="14100"/>
          <ac:picMkLst>
            <pc:docMk/>
            <pc:sldMk cId="3389927611" sldId="287"/>
            <ac:picMk id="3" creationId="{2921B76A-7F1E-47B8-97C1-22C688B3EFD7}"/>
          </ac:picMkLst>
        </pc:picChg>
      </pc:sldChg>
      <pc:sldChg chg="modSp">
        <pc:chgData name="Erin Fosdick" userId="S::erin.fosdick@longmontcolorado.gov::c0010d65-a627-4c31-bd7d-6b65b9b4e0f2" providerId="AD" clId="Web-{5CD02929-DA28-4FE0-A87C-F81EAC66966E}" dt="2019-10-22T23:12:57.065" v="1" actId="1076"/>
        <pc:sldMkLst>
          <pc:docMk/>
          <pc:sldMk cId="284799530" sldId="288"/>
        </pc:sldMkLst>
        <pc:picChg chg="mod">
          <ac:chgData name="Erin Fosdick" userId="S::erin.fosdick@longmontcolorado.gov::c0010d65-a627-4c31-bd7d-6b65b9b4e0f2" providerId="AD" clId="Web-{5CD02929-DA28-4FE0-A87C-F81EAC66966E}" dt="2019-10-22T23:12:57.065" v="1" actId="1076"/>
          <ac:picMkLst>
            <pc:docMk/>
            <pc:sldMk cId="284799530" sldId="288"/>
            <ac:picMk id="2" creationId="{8758EDE8-16CD-4348-BB16-FDDB63A7AE60}"/>
          </ac:picMkLst>
        </pc:picChg>
      </pc:sldChg>
      <pc:sldChg chg="modSp">
        <pc:chgData name="Erin Fosdick" userId="S::erin.fosdick@longmontcolorado.gov::c0010d65-a627-4c31-bd7d-6b65b9b4e0f2" providerId="AD" clId="Web-{5CD02929-DA28-4FE0-A87C-F81EAC66966E}" dt="2019-10-22T23:13:04.206" v="2" actId="1076"/>
        <pc:sldMkLst>
          <pc:docMk/>
          <pc:sldMk cId="714015919" sldId="289"/>
        </pc:sldMkLst>
        <pc:picChg chg="mod">
          <ac:chgData name="Erin Fosdick" userId="S::erin.fosdick@longmontcolorado.gov::c0010d65-a627-4c31-bd7d-6b65b9b4e0f2" providerId="AD" clId="Web-{5CD02929-DA28-4FE0-A87C-F81EAC66966E}" dt="2019-10-22T23:13:04.206" v="2" actId="1076"/>
          <ac:picMkLst>
            <pc:docMk/>
            <pc:sldMk cId="714015919" sldId="289"/>
            <ac:picMk id="2" creationId="{54D9E24B-71E1-4F56-8D4D-38EE40DF3F81}"/>
          </ac:picMkLst>
        </pc:picChg>
      </pc:sldChg>
      <pc:sldChg chg="addSp delSp modSp">
        <pc:chgData name="Erin Fosdick" userId="S::erin.fosdick@longmontcolorado.gov::c0010d65-a627-4c31-bd7d-6b65b9b4e0f2" providerId="AD" clId="Web-{5CD02929-DA28-4FE0-A87C-F81EAC66966E}" dt="2019-10-22T23:46:11.395" v="282" actId="20577"/>
        <pc:sldMkLst>
          <pc:docMk/>
          <pc:sldMk cId="2623566785" sldId="291"/>
        </pc:sldMkLst>
        <pc:spChg chg="mod">
          <ac:chgData name="Erin Fosdick" userId="S::erin.fosdick@longmontcolorado.gov::c0010d65-a627-4c31-bd7d-6b65b9b4e0f2" providerId="AD" clId="Web-{5CD02929-DA28-4FE0-A87C-F81EAC66966E}" dt="2019-10-22T23:27:38.536" v="75" actId="1076"/>
          <ac:spMkLst>
            <pc:docMk/>
            <pc:sldMk cId="2623566785" sldId="291"/>
            <ac:spMk id="2" creationId="{103EAAA4-E914-4841-A14C-D0F3BF55284B}"/>
          </ac:spMkLst>
        </pc:spChg>
        <pc:spChg chg="del mod">
          <ac:chgData name="Erin Fosdick" userId="S::erin.fosdick@longmontcolorado.gov::c0010d65-a627-4c31-bd7d-6b65b9b4e0f2" providerId="AD" clId="Web-{5CD02929-DA28-4FE0-A87C-F81EAC66966E}" dt="2019-10-22T23:45:42.018" v="272"/>
          <ac:spMkLst>
            <pc:docMk/>
            <pc:sldMk cId="2623566785" sldId="291"/>
            <ac:spMk id="3" creationId="{00000000-0000-0000-0000-000000000000}"/>
          </ac:spMkLst>
        </pc:spChg>
        <pc:spChg chg="del mod">
          <ac:chgData name="Erin Fosdick" userId="S::erin.fosdick@longmontcolorado.gov::c0010d65-a627-4c31-bd7d-6b65b9b4e0f2" providerId="AD" clId="Web-{5CD02929-DA28-4FE0-A87C-F81EAC66966E}" dt="2019-10-22T23:45:39.252" v="271"/>
          <ac:spMkLst>
            <pc:docMk/>
            <pc:sldMk cId="2623566785" sldId="291"/>
            <ac:spMk id="4" creationId="{00000000-0000-0000-0000-000000000000}"/>
          </ac:spMkLst>
        </pc:spChg>
        <pc:spChg chg="mod">
          <ac:chgData name="Erin Fosdick" userId="S::erin.fosdick@longmontcolorado.gov::c0010d65-a627-4c31-bd7d-6b65b9b4e0f2" providerId="AD" clId="Web-{5CD02929-DA28-4FE0-A87C-F81EAC66966E}" dt="2019-10-22T23:46:02.519" v="279" actId="20577"/>
          <ac:spMkLst>
            <pc:docMk/>
            <pc:sldMk cId="2623566785" sldId="291"/>
            <ac:spMk id="8" creationId="{00000000-0000-0000-0000-000000000000}"/>
          </ac:spMkLst>
        </pc:spChg>
        <pc:spChg chg="mod">
          <ac:chgData name="Erin Fosdick" userId="S::erin.fosdick@longmontcolorado.gov::c0010d65-a627-4c31-bd7d-6b65b9b4e0f2" providerId="AD" clId="Web-{5CD02929-DA28-4FE0-A87C-F81EAC66966E}" dt="2019-10-22T23:46:11.395" v="282" actId="20577"/>
          <ac:spMkLst>
            <pc:docMk/>
            <pc:sldMk cId="2623566785" sldId="291"/>
            <ac:spMk id="10" creationId="{00000000-0000-0000-0000-000000000000}"/>
          </ac:spMkLst>
        </pc:spChg>
        <pc:spChg chg="add del mod">
          <ac:chgData name="Erin Fosdick" userId="S::erin.fosdick@longmontcolorado.gov::c0010d65-a627-4c31-bd7d-6b65b9b4e0f2" providerId="AD" clId="Web-{5CD02929-DA28-4FE0-A87C-F81EAC66966E}" dt="2019-10-22T23:45:48.534" v="274"/>
          <ac:spMkLst>
            <pc:docMk/>
            <pc:sldMk cId="2623566785" sldId="291"/>
            <ac:spMk id="12" creationId="{9960A25F-2BC0-4469-B4AD-A6D7EF519A67}"/>
          </ac:spMkLst>
        </pc:spChg>
        <pc:spChg chg="add del mod">
          <ac:chgData name="Erin Fosdick" userId="S::erin.fosdick@longmontcolorado.gov::c0010d65-a627-4c31-bd7d-6b65b9b4e0f2" providerId="AD" clId="Web-{5CD02929-DA28-4FE0-A87C-F81EAC66966E}" dt="2019-10-22T23:45:44.284" v="273"/>
          <ac:spMkLst>
            <pc:docMk/>
            <pc:sldMk cId="2623566785" sldId="291"/>
            <ac:spMk id="14" creationId="{B2FEDE2A-DEF8-4B67-9883-41A904663A72}"/>
          </ac:spMkLst>
        </pc:spChg>
      </pc:sldChg>
      <pc:sldChg chg="addSp delSp modSp">
        <pc:chgData name="Erin Fosdick" userId="S::erin.fosdick@longmontcolorado.gov::c0010d65-a627-4c31-bd7d-6b65b9b4e0f2" providerId="AD" clId="Web-{5CD02929-DA28-4FE0-A87C-F81EAC66966E}" dt="2019-10-22T23:24:37.229" v="45" actId="20577"/>
        <pc:sldMkLst>
          <pc:docMk/>
          <pc:sldMk cId="1772768235" sldId="297"/>
        </pc:sldMkLst>
        <pc:spChg chg="mod">
          <ac:chgData name="Erin Fosdick" userId="S::erin.fosdick@longmontcolorado.gov::c0010d65-a627-4c31-bd7d-6b65b9b4e0f2" providerId="AD" clId="Web-{5CD02929-DA28-4FE0-A87C-F81EAC66966E}" dt="2019-10-22T23:24:37.229" v="45" actId="20577"/>
          <ac:spMkLst>
            <pc:docMk/>
            <pc:sldMk cId="1772768235" sldId="297"/>
            <ac:spMk id="6" creationId="{74514869-3F22-438C-9AD3-10A1214983EC}"/>
          </ac:spMkLst>
        </pc:spChg>
        <pc:spChg chg="del">
          <ac:chgData name="Erin Fosdick" userId="S::erin.fosdick@longmontcolorado.gov::c0010d65-a627-4c31-bd7d-6b65b9b4e0f2" providerId="AD" clId="Web-{5CD02929-DA28-4FE0-A87C-F81EAC66966E}" dt="2019-10-22T23:23:36.728" v="36"/>
          <ac:spMkLst>
            <pc:docMk/>
            <pc:sldMk cId="1772768235" sldId="297"/>
            <ac:spMk id="7" creationId="{00000000-0000-0000-0000-000000000000}"/>
          </ac:spMkLst>
        </pc:spChg>
        <pc:spChg chg="add del mod">
          <ac:chgData name="Erin Fosdick" userId="S::erin.fosdick@longmontcolorado.gov::c0010d65-a627-4c31-bd7d-6b65b9b4e0f2" providerId="AD" clId="Web-{5CD02929-DA28-4FE0-A87C-F81EAC66966E}" dt="2019-10-22T23:23:49.836" v="37"/>
          <ac:spMkLst>
            <pc:docMk/>
            <pc:sldMk cId="1772768235" sldId="297"/>
            <ac:spMk id="8" creationId="{41C7368F-B8BE-471F-9300-809E3F4AF6E6}"/>
          </ac:spMkLst>
        </pc:spChg>
        <pc:picChg chg="del">
          <ac:chgData name="Erin Fosdick" userId="S::erin.fosdick@longmontcolorado.gov::c0010d65-a627-4c31-bd7d-6b65b9b4e0f2" providerId="AD" clId="Web-{5CD02929-DA28-4FE0-A87C-F81EAC66966E}" dt="2019-10-22T23:23:32.803" v="35"/>
          <ac:picMkLst>
            <pc:docMk/>
            <pc:sldMk cId="1772768235" sldId="297"/>
            <ac:picMk id="2" creationId="{00000000-0000-0000-0000-000000000000}"/>
          </ac:picMkLst>
        </pc:picChg>
        <pc:picChg chg="add mod ord">
          <ac:chgData name="Erin Fosdick" userId="S::erin.fosdick@longmontcolorado.gov::c0010d65-a627-4c31-bd7d-6b65b9b4e0f2" providerId="AD" clId="Web-{5CD02929-DA28-4FE0-A87C-F81EAC66966E}" dt="2019-10-22T23:24:11.868" v="42"/>
          <ac:picMkLst>
            <pc:docMk/>
            <pc:sldMk cId="1772768235" sldId="297"/>
            <ac:picMk id="9" creationId="{676D42F2-41FC-4747-B1C4-2E7FDF14ED09}"/>
          </ac:picMkLst>
        </pc:picChg>
      </pc:sldChg>
      <pc:sldChg chg="addSp delSp modSp">
        <pc:chgData name="Erin Fosdick" userId="S::erin.fosdick@longmontcolorado.gov::c0010d65-a627-4c31-bd7d-6b65b9b4e0f2" providerId="AD" clId="Web-{5CD02929-DA28-4FE0-A87C-F81EAC66966E}" dt="2019-10-22T23:25:04.637" v="59" actId="20577"/>
        <pc:sldMkLst>
          <pc:docMk/>
          <pc:sldMk cId="2656531781" sldId="299"/>
        </pc:sldMkLst>
        <pc:spChg chg="mod">
          <ac:chgData name="Erin Fosdick" userId="S::erin.fosdick@longmontcolorado.gov::c0010d65-a627-4c31-bd7d-6b65b9b4e0f2" providerId="AD" clId="Web-{5CD02929-DA28-4FE0-A87C-F81EAC66966E}" dt="2019-10-22T23:25:04.637" v="59" actId="20577"/>
          <ac:spMkLst>
            <pc:docMk/>
            <pc:sldMk cId="2656531781" sldId="299"/>
            <ac:spMk id="7" creationId="{00000000-0000-0000-0000-000000000000}"/>
          </ac:spMkLst>
        </pc:spChg>
        <pc:picChg chg="del">
          <ac:chgData name="Erin Fosdick" userId="S::erin.fosdick@longmontcolorado.gov::c0010d65-a627-4c31-bd7d-6b65b9b4e0f2" providerId="AD" clId="Web-{5CD02929-DA28-4FE0-A87C-F81EAC66966E}" dt="2019-10-22T23:22:13.987" v="21"/>
          <ac:picMkLst>
            <pc:docMk/>
            <pc:sldMk cId="2656531781" sldId="299"/>
            <ac:picMk id="2" creationId="{00000000-0000-0000-0000-000000000000}"/>
          </ac:picMkLst>
        </pc:picChg>
        <pc:picChg chg="add mod ord">
          <ac:chgData name="Erin Fosdick" userId="S::erin.fosdick@longmontcolorado.gov::c0010d65-a627-4c31-bd7d-6b65b9b4e0f2" providerId="AD" clId="Web-{5CD02929-DA28-4FE0-A87C-F81EAC66966E}" dt="2019-10-22T23:22:33.628" v="26"/>
          <ac:picMkLst>
            <pc:docMk/>
            <pc:sldMk cId="2656531781" sldId="299"/>
            <ac:picMk id="3" creationId="{364B7D36-E16F-437A-87E3-AD1147AD62EC}"/>
          </ac:picMkLst>
        </pc:picChg>
      </pc:sldChg>
      <pc:sldChg chg="addSp delSp modSp">
        <pc:chgData name="Erin Fosdick" userId="S::erin.fosdick@longmontcolorado.gov::c0010d65-a627-4c31-bd7d-6b65b9b4e0f2" providerId="AD" clId="Web-{5CD02929-DA28-4FE0-A87C-F81EAC66966E}" dt="2019-10-22T23:52:25.326" v="402" actId="14100"/>
        <pc:sldMkLst>
          <pc:docMk/>
          <pc:sldMk cId="2854380022" sldId="301"/>
        </pc:sldMkLst>
        <pc:spChg chg="mod">
          <ac:chgData name="Erin Fosdick" userId="S::erin.fosdick@longmontcolorado.gov::c0010d65-a627-4c31-bd7d-6b65b9b4e0f2" providerId="AD" clId="Web-{5CD02929-DA28-4FE0-A87C-F81EAC66966E}" dt="2019-10-22T23:29:31.589" v="130" actId="20577"/>
          <ac:spMkLst>
            <pc:docMk/>
            <pc:sldMk cId="2854380022" sldId="301"/>
            <ac:spMk id="3" creationId="{00000000-0000-0000-0000-000000000000}"/>
          </ac:spMkLst>
        </pc:spChg>
        <pc:spChg chg="mod">
          <ac:chgData name="Erin Fosdick" userId="S::erin.fosdick@longmontcolorado.gov::c0010d65-a627-4c31-bd7d-6b65b9b4e0f2" providerId="AD" clId="Web-{5CD02929-DA28-4FE0-A87C-F81EAC66966E}" dt="2019-10-22T23:52:25.326" v="402" actId="14100"/>
          <ac:spMkLst>
            <pc:docMk/>
            <pc:sldMk cId="2854380022" sldId="301"/>
            <ac:spMk id="4" creationId="{00000000-0000-0000-0000-000000000000}"/>
          </ac:spMkLst>
        </pc:spChg>
        <pc:spChg chg="del">
          <ac:chgData name="Erin Fosdick" userId="S::erin.fosdick@longmontcolorado.gov::c0010d65-a627-4c31-bd7d-6b65b9b4e0f2" providerId="AD" clId="Web-{5CD02929-DA28-4FE0-A87C-F81EAC66966E}" dt="2019-10-22T23:29:43.152" v="137"/>
          <ac:spMkLst>
            <pc:docMk/>
            <pc:sldMk cId="2854380022" sldId="301"/>
            <ac:spMk id="8" creationId="{00000000-0000-0000-0000-000000000000}"/>
          </ac:spMkLst>
        </pc:spChg>
        <pc:spChg chg="del mod">
          <ac:chgData name="Erin Fosdick" userId="S::erin.fosdick@longmontcolorado.gov::c0010d65-a627-4c31-bd7d-6b65b9b4e0f2" providerId="AD" clId="Web-{5CD02929-DA28-4FE0-A87C-F81EAC66966E}" dt="2019-10-22T23:29:41.199" v="136"/>
          <ac:spMkLst>
            <pc:docMk/>
            <pc:sldMk cId="2854380022" sldId="301"/>
            <ac:spMk id="10" creationId="{00000000-0000-0000-0000-000000000000}"/>
          </ac:spMkLst>
        </pc:spChg>
        <pc:spChg chg="add del mod">
          <ac:chgData name="Erin Fosdick" userId="S::erin.fosdick@longmontcolorado.gov::c0010d65-a627-4c31-bd7d-6b65b9b4e0f2" providerId="AD" clId="Web-{5CD02929-DA28-4FE0-A87C-F81EAC66966E}" dt="2019-10-22T23:29:51.465" v="143"/>
          <ac:spMkLst>
            <pc:docMk/>
            <pc:sldMk cId="2854380022" sldId="301"/>
            <ac:spMk id="12" creationId="{E2835BF4-C4BC-4500-BA0E-5308294BA8E9}"/>
          </ac:spMkLst>
        </pc:spChg>
        <pc:spChg chg="add del mod">
          <ac:chgData name="Erin Fosdick" userId="S::erin.fosdick@longmontcolorado.gov::c0010d65-a627-4c31-bd7d-6b65b9b4e0f2" providerId="AD" clId="Web-{5CD02929-DA28-4FE0-A87C-F81EAC66966E}" dt="2019-10-22T23:48:39.575" v="318"/>
          <ac:spMkLst>
            <pc:docMk/>
            <pc:sldMk cId="2854380022" sldId="301"/>
            <ac:spMk id="13" creationId="{59F004A4-1D87-4BEB-8DC4-B1A09A974BBF}"/>
          </ac:spMkLst>
        </pc:spChg>
      </pc:sldChg>
      <pc:sldChg chg="modSp">
        <pc:chgData name="Erin Fosdick" userId="S::erin.fosdick@longmontcolorado.gov::c0010d65-a627-4c31-bd7d-6b65b9b4e0f2" providerId="AD" clId="Web-{5CD02929-DA28-4FE0-A87C-F81EAC66966E}" dt="2019-10-22T23:50:35.836" v="369" actId="20577"/>
        <pc:sldMkLst>
          <pc:docMk/>
          <pc:sldMk cId="852128693" sldId="302"/>
        </pc:sldMkLst>
        <pc:spChg chg="mod">
          <ac:chgData name="Erin Fosdick" userId="S::erin.fosdick@longmontcolorado.gov::c0010d65-a627-4c31-bd7d-6b65b9b4e0f2" providerId="AD" clId="Web-{5CD02929-DA28-4FE0-A87C-F81EAC66966E}" dt="2019-10-22T23:50:35.836" v="369" actId="20577"/>
          <ac:spMkLst>
            <pc:docMk/>
            <pc:sldMk cId="852128693" sldId="302"/>
            <ac:spMk id="4" creationId="{00000000-0000-0000-0000-000000000000}"/>
          </ac:spMkLst>
        </pc:spChg>
        <pc:spChg chg="mod">
          <ac:chgData name="Erin Fosdick" userId="S::erin.fosdick@longmontcolorado.gov::c0010d65-a627-4c31-bd7d-6b65b9b4e0f2" providerId="AD" clId="Web-{5CD02929-DA28-4FE0-A87C-F81EAC66966E}" dt="2019-10-22T23:50:07.600" v="355" actId="20577"/>
          <ac:spMkLst>
            <pc:docMk/>
            <pc:sldMk cId="852128693" sldId="302"/>
            <ac:spMk id="10" creationId="{00000000-0000-0000-0000-000000000000}"/>
          </ac:spMkLst>
        </pc:spChg>
      </pc:sldChg>
      <pc:sldChg chg="addSp delSp modSp">
        <pc:chgData name="Erin Fosdick" userId="S::erin.fosdick@longmontcolorado.gov::c0010d65-a627-4c31-bd7d-6b65b9b4e0f2" providerId="AD" clId="Web-{5CD02929-DA28-4FE0-A87C-F81EAC66966E}" dt="2019-10-22T23:51:59.278" v="401" actId="14100"/>
        <pc:sldMkLst>
          <pc:docMk/>
          <pc:sldMk cId="1547011361" sldId="303"/>
        </pc:sldMkLst>
        <pc:spChg chg="mod">
          <ac:chgData name="Erin Fosdick" userId="S::erin.fosdick@longmontcolorado.gov::c0010d65-a627-4c31-bd7d-6b65b9b4e0f2" providerId="AD" clId="Web-{5CD02929-DA28-4FE0-A87C-F81EAC66966E}" dt="2019-10-22T23:44:08.653" v="238" actId="1076"/>
          <ac:spMkLst>
            <pc:docMk/>
            <pc:sldMk cId="1547011361" sldId="303"/>
            <ac:spMk id="2" creationId="{103EAAA4-E914-4841-A14C-D0F3BF55284B}"/>
          </ac:spMkLst>
        </pc:spChg>
        <pc:spChg chg="del mod">
          <ac:chgData name="Erin Fosdick" userId="S::erin.fosdick@longmontcolorado.gov::c0010d65-a627-4c31-bd7d-6b65b9b4e0f2" providerId="AD" clId="Web-{5CD02929-DA28-4FE0-A87C-F81EAC66966E}" dt="2019-10-22T23:49:12.295" v="343"/>
          <ac:spMkLst>
            <pc:docMk/>
            <pc:sldMk cId="1547011361" sldId="303"/>
            <ac:spMk id="3" creationId="{00000000-0000-0000-0000-000000000000}"/>
          </ac:spMkLst>
        </pc:spChg>
        <pc:spChg chg="del mod">
          <ac:chgData name="Erin Fosdick" userId="S::erin.fosdick@longmontcolorado.gov::c0010d65-a627-4c31-bd7d-6b65b9b4e0f2" providerId="AD" clId="Web-{5CD02929-DA28-4FE0-A87C-F81EAC66966E}" dt="2019-10-22T23:48:19.620" v="312"/>
          <ac:spMkLst>
            <pc:docMk/>
            <pc:sldMk cId="1547011361" sldId="303"/>
            <ac:spMk id="4" creationId="{00000000-0000-0000-0000-000000000000}"/>
          </ac:spMkLst>
        </pc:spChg>
        <pc:spChg chg="add mod">
          <ac:chgData name="Erin Fosdick" userId="S::erin.fosdick@longmontcolorado.gov::c0010d65-a627-4c31-bd7d-6b65b9b4e0f2" providerId="AD" clId="Web-{5CD02929-DA28-4FE0-A87C-F81EAC66966E}" dt="2019-10-22T23:51:59.278" v="401" actId="14100"/>
          <ac:spMkLst>
            <pc:docMk/>
            <pc:sldMk cId="1547011361" sldId="303"/>
            <ac:spMk id="6" creationId="{ABA24848-B584-4B8F-A5F2-6AA9D550DFEC}"/>
          </ac:spMkLst>
        </pc:spChg>
        <pc:spChg chg="add mod">
          <ac:chgData name="Erin Fosdick" userId="S::erin.fosdick@longmontcolorado.gov::c0010d65-a627-4c31-bd7d-6b65b9b4e0f2" providerId="AD" clId="Web-{5CD02929-DA28-4FE0-A87C-F81EAC66966E}" dt="2019-10-22T23:50:40.867" v="371" actId="20577"/>
          <ac:spMkLst>
            <pc:docMk/>
            <pc:sldMk cId="1547011361" sldId="303"/>
            <ac:spMk id="8" creationId="{CF2ED6FB-63BB-42FC-A16D-2C9C811771E6}"/>
          </ac:spMkLst>
        </pc:spChg>
        <pc:spChg chg="mod">
          <ac:chgData name="Erin Fosdick" userId="S::erin.fosdick@longmontcolorado.gov::c0010d65-a627-4c31-bd7d-6b65b9b4e0f2" providerId="AD" clId="Web-{5CD02929-DA28-4FE0-A87C-F81EAC66966E}" dt="2019-10-22T23:39:27.028" v="192" actId="20577"/>
          <ac:spMkLst>
            <pc:docMk/>
            <pc:sldMk cId="1547011361" sldId="303"/>
            <ac:spMk id="9" creationId="{00000000-0000-0000-0000-000000000000}"/>
          </ac:spMkLst>
        </pc:spChg>
        <pc:spChg chg="add del mod">
          <ac:chgData name="Erin Fosdick" userId="S::erin.fosdick@longmontcolorado.gov::c0010d65-a627-4c31-bd7d-6b65b9b4e0f2" providerId="AD" clId="Web-{5CD02929-DA28-4FE0-A87C-F81EAC66966E}" dt="2019-10-22T23:49:17.300" v="344"/>
          <ac:spMkLst>
            <pc:docMk/>
            <pc:sldMk cId="1547011361" sldId="303"/>
            <ac:spMk id="14" creationId="{D51A2FAC-1C2D-4234-9410-210EF95EA6B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9020592-A921-CD43-97AB-A3DC4ADC3342}" type="datetime1">
              <a:rPr lang="en-US" smtClean="0"/>
              <a:t>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5B342747-B43D-BA45-A6C4-CD23D0358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5278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FBB1D90-ECBF-4C48-BFA1-4722882C8327}" type="datetime1">
              <a:rPr lang="en-US" smtClean="0"/>
              <a:t>1/14/2020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DADC75C-4099-B745-95AF-BE3F3ECFF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8645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DC75C-4099-B745-95AF-BE3F3ECFF2B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62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2010 Census response rate Longmont 77%, </a:t>
            </a:r>
            <a:r>
              <a:rPr lang="en-US" baseline="0" dirty="0"/>
              <a:t> Colorado 70%, National 72%</a:t>
            </a:r>
          </a:p>
          <a:p>
            <a:endParaRPr lang="en-US" baseline="0" dirty="0"/>
          </a:p>
          <a:p>
            <a:r>
              <a:rPr lang="en-US" baseline="0" dirty="0"/>
              <a:t>2020 Census </a:t>
            </a:r>
          </a:p>
          <a:p>
            <a:r>
              <a:rPr lang="en-US" baseline="0" dirty="0"/>
              <a:t>95% of households will receive their census invitation in the mail to respond</a:t>
            </a:r>
          </a:p>
          <a:p>
            <a:r>
              <a:rPr lang="en-US" baseline="0" dirty="0"/>
              <a:t>5% of households will receive a census invitation that is dropped off by census taker</a:t>
            </a:r>
          </a:p>
          <a:p>
            <a:r>
              <a:rPr lang="en-US" baseline="0" dirty="0"/>
              <a:t>1%  of households will be counted in person by a census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DC75C-4099-B745-95AF-BE3F3ECFF2B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7651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Circle of influence: exercise write down number</a:t>
            </a:r>
            <a:r>
              <a:rPr lang="en-US" baseline="0" dirty="0"/>
              <a:t> of people in your family, friends, neighbors, co-workers, faith community, etc.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DC75C-4099-B745-95AF-BE3F3ECFF2B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62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DC75C-4099-B745-95AF-BE3F3ECFF2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6728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https://www.youtube.com/watch?v=Syg4zqb0iCU&amp;feature=youtu.be</a:t>
            </a:r>
          </a:p>
          <a:p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DC75C-4099-B745-95AF-BE3F3ECFF2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817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Programs</a:t>
            </a:r>
            <a:r>
              <a:rPr lang="en-US" baseline="0" dirty="0"/>
              <a:t> impacted:  TANF, Child care and adult care food programs, Low income housing assistance, Medicare, Transportation &amp; roads, public safety, </a:t>
            </a:r>
          </a:p>
          <a:p>
            <a:endParaRPr lang="en-US" baseline="0" dirty="0"/>
          </a:p>
          <a:p>
            <a:r>
              <a:rPr lang="en-US" baseline="0" dirty="0"/>
              <a:t>Required by the Constitution and 14</a:t>
            </a:r>
            <a:r>
              <a:rPr lang="en-US" baseline="30000" dirty="0"/>
              <a:t>th</a:t>
            </a:r>
            <a:r>
              <a:rPr lang="en-US" baseline="0" dirty="0"/>
              <a:t> Amendment refers to representative based on Census county</a:t>
            </a:r>
          </a:p>
          <a:p>
            <a:r>
              <a:rPr lang="en-US" baseline="0" dirty="0"/>
              <a:t>Hard to count: Children under 5, highly mobile persons, immigrants, (documented &amp; undocumented), LGBTQ, homeless, low income, elderly, non-English speakers,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DC75C-4099-B745-95AF-BE3F3ECFF2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12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 1-4 is about the household and question 5-9 must be answered for each person</a:t>
            </a:r>
          </a:p>
          <a:p>
            <a:r>
              <a:rPr lang="en-US" dirty="0"/>
              <a:t>The Census will never ask you for:</a:t>
            </a:r>
          </a:p>
          <a:p>
            <a:pPr marL="628650" lvl="1" indent="-171450">
              <a:buFont typeface="Wingdings" panose="05000000000000000000" pitchFamily="2" charset="2"/>
              <a:buChar char="v"/>
            </a:pPr>
            <a:r>
              <a:rPr lang="en-US" dirty="0"/>
              <a:t>Your</a:t>
            </a:r>
            <a:r>
              <a:rPr lang="en-US" baseline="0" dirty="0"/>
              <a:t> social security number</a:t>
            </a:r>
          </a:p>
          <a:p>
            <a:pPr marL="628650" lvl="1" indent="-171450">
              <a:buFont typeface="Wingdings" panose="05000000000000000000" pitchFamily="2" charset="2"/>
              <a:buChar char="v"/>
            </a:pPr>
            <a:r>
              <a:rPr lang="en-US" baseline="0" dirty="0"/>
              <a:t>Money or donations</a:t>
            </a:r>
          </a:p>
          <a:p>
            <a:pPr marL="628650" lvl="1" indent="-171450">
              <a:buFont typeface="Wingdings" panose="05000000000000000000" pitchFamily="2" charset="2"/>
              <a:buChar char="v"/>
            </a:pPr>
            <a:r>
              <a:rPr lang="en-US" baseline="0" dirty="0"/>
              <a:t>Anything on behalf of a political party</a:t>
            </a:r>
          </a:p>
          <a:p>
            <a:pPr marL="628650" lvl="1" indent="-171450">
              <a:buFont typeface="Wingdings" panose="05000000000000000000" pitchFamily="2" charset="2"/>
              <a:buChar char="v"/>
            </a:pPr>
            <a:r>
              <a:rPr lang="en-US" baseline="0" dirty="0"/>
              <a:t>Your bank account or credit card account numbers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DC75C-4099-B745-95AF-BE3F3ECFF2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26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DC75C-4099-B745-95AF-BE3F3ECFF2B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433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DC75C-4099-B745-95AF-BE3F3ECFF2B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15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Spanish</a:t>
            </a:r>
            <a:r>
              <a:rPr lang="en-US" baseline="0" dirty="0"/>
              <a:t> 2020 Census Video</a:t>
            </a:r>
          </a:p>
          <a:p>
            <a:r>
              <a:rPr lang="en-US" dirty="0"/>
              <a:t>https://www.bing.com/videos/search?q=2020+Census+video+in+spanish+youtube&amp;view=detail&amp;mid=B353AD169783AA22BDFDB353AD169783AA22BDFD&amp;FORM=VIRE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DC75C-4099-B745-95AF-BE3F3ECFF2B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525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noProof="0" dirty="0"/>
              <a:t>El</a:t>
            </a:r>
            <a:r>
              <a:rPr lang="es-MX" baseline="0" noProof="0" dirty="0"/>
              <a:t> reconocimiento de la diversidad de personas e idiomas es importante para cada uno y los servicios que se proveen.</a:t>
            </a:r>
          </a:p>
          <a:p>
            <a:endParaRPr lang="es-MX" baseline="0" noProof="0" dirty="0"/>
          </a:p>
          <a:p>
            <a:r>
              <a:rPr lang="en-US" dirty="0"/>
              <a:t>Programs</a:t>
            </a:r>
            <a:r>
              <a:rPr lang="en-US" baseline="0" dirty="0"/>
              <a:t> impacted:  TANF, Child care and adult care food programs, Low income housing assistance, Medicare, Transportation &amp; roads, public safety, </a:t>
            </a:r>
          </a:p>
          <a:p>
            <a:endParaRPr lang="en-US" baseline="0" dirty="0"/>
          </a:p>
          <a:p>
            <a:r>
              <a:rPr lang="en-US" baseline="0" dirty="0"/>
              <a:t>Required by the Constitution and 14</a:t>
            </a:r>
            <a:r>
              <a:rPr lang="en-US" baseline="30000" dirty="0"/>
              <a:t>th</a:t>
            </a:r>
            <a:r>
              <a:rPr lang="en-US" baseline="0" dirty="0"/>
              <a:t> Amendment refers to representative based on Census county</a:t>
            </a:r>
          </a:p>
          <a:p>
            <a:r>
              <a:rPr lang="en-US" baseline="0" dirty="0"/>
              <a:t>Hard to count: Children under 5, highly mobile persons, immigrants, (documented &amp; undocumented), LGBTQ, homeless, low income, elderly, non-English speakers,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DC75C-4099-B745-95AF-BE3F3ECFF2B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559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DC75C-4099-B745-95AF-BE3F3ECFF2B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562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29C0-9DE6-024B-BC7B-DB44FD1990DC}" type="datetime1">
              <a:rPr lang="en-US" smtClean="0"/>
              <a:t>1/14/2020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164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BA72-A7FA-2B4D-BDBC-6C7D17450868}" type="datetime1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THE CITY OF LONGMONT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54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0E074-729B-054C-AF59-63FDD47BD62F}" type="datetime1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THE CITY OF LONGMONT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470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29C0-9DE6-024B-BC7B-DB44FD1990DC}" type="datetime1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CITY OF PAINESVILLE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56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sz="2800" b="1">
                <a:solidFill>
                  <a:schemeClr val="accent4"/>
                </a:solidFill>
                <a:latin typeface="Nunito" panose="00000500000000000000" pitchFamily="2" charset="0"/>
              </a:defRPr>
            </a:lvl1pPr>
          </a:lstStyle>
          <a:p>
            <a:r>
              <a:rPr lang="en-US" dirty="0"/>
              <a:t>TITLE IN ALL CAPS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CITY OF LONGMONT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79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31268" r="17812"/>
          <a:stretch/>
        </p:blipFill>
        <p:spPr>
          <a:xfrm>
            <a:off x="-20320" y="1109578"/>
            <a:ext cx="9164320" cy="286084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1767840"/>
            <a:ext cx="9144000" cy="152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959769"/>
            <a:ext cx="7772400" cy="1021556"/>
          </a:xfrm>
        </p:spPr>
        <p:txBody>
          <a:bodyPr anchor="ctr"/>
          <a:lstStyle>
            <a:lvl1pPr algn="ctr">
              <a:defRPr sz="4000" b="0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522289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sz="2800" b="1" baseline="0">
                <a:solidFill>
                  <a:schemeClr val="accent4"/>
                </a:solidFill>
                <a:latin typeface="Nunito" panose="00000500000000000000" pitchFamily="2" charset="0"/>
              </a:defRPr>
            </a:lvl1pPr>
          </a:lstStyle>
          <a:p>
            <a:r>
              <a:rPr lang="en-US" dirty="0"/>
              <a:t>TITLE IN ALL CAPS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CITY OF LONGMONT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3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sz="2800" b="1" baseline="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dirty="0"/>
              <a:t>TITLE IN ALL CAPS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CITY OF LONGMONT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80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067981"/>
            <a:ext cx="8229600" cy="857250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dirty="0"/>
              <a:t>TITLE IN ALL CAPS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CITY OF LONGMONT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488" y="0"/>
            <a:ext cx="3151024" cy="1067981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199" y="2016125"/>
            <a:ext cx="4562669" cy="258445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5084763" y="2016125"/>
            <a:ext cx="3602037" cy="25844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574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3200" b="1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TITLE IN ALL CAPS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CITY OF LONGMONT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8" t="-18104" r="5845" b="-9810"/>
          <a:stretch/>
        </p:blipFill>
        <p:spPr>
          <a:xfrm>
            <a:off x="-60960" y="955040"/>
            <a:ext cx="920496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0866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8679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D3EBE-E6CD-8E44-BEDC-CB2A9C75BE87}" type="datetime1">
              <a:rPr lang="en-US" smtClean="0"/>
              <a:t>1/14/2020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889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04787"/>
            <a:ext cx="8229599" cy="1044178"/>
          </a:xfrm>
          <a:noFill/>
        </p:spPr>
        <p:txBody>
          <a:bodyPr anchor="ctr">
            <a:normAutofit/>
          </a:bodyPr>
          <a:lstStyle>
            <a:lvl1pPr algn="l">
              <a:defRPr sz="28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TITLE IN ALL CAPS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48965"/>
            <a:ext cx="5111750" cy="3345658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1" y="1248965"/>
            <a:ext cx="3008313" cy="3345658"/>
          </a:xfrm>
          <a:solidFill>
            <a:schemeClr val="accent2"/>
          </a:solidFill>
        </p:spPr>
        <p:txBody>
          <a:bodyPr lIns="457200" tIns="457200" rIns="457200" bIns="457200" anchor="ctr" anchorCtr="0">
            <a:normAutofit/>
          </a:bodyPr>
          <a:lstStyle>
            <a:lvl1pPr marL="0" indent="0">
              <a:lnSpc>
                <a:spcPct val="150000"/>
              </a:lnSpc>
              <a:buFont typeface="Wingdings" panose="05000000000000000000" pitchFamily="2" charset="2"/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This is where you give your chart, etc. a caption or explanation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CITY OF LONGMONT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5172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608" y="281184"/>
            <a:ext cx="8398192" cy="599083"/>
          </a:xfrm>
        </p:spPr>
        <p:txBody>
          <a:bodyPr anchor="b">
            <a:normAutofit/>
          </a:bodyPr>
          <a:lstStyle>
            <a:lvl1pPr algn="l">
              <a:defRPr sz="2800" b="1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TITLE IN ALL CAPS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24200" y="1018380"/>
            <a:ext cx="6054408" cy="3401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8608" y="1018381"/>
            <a:ext cx="2485072" cy="3401219"/>
          </a:xfrm>
          <a:solidFill>
            <a:schemeClr val="accent1"/>
          </a:solidFill>
        </p:spPr>
        <p:txBody>
          <a:bodyPr lIns="457200" tIns="457200" rIns="457200" bIns="457200" anchor="ctr"/>
          <a:lstStyle>
            <a:lvl1pPr marL="0" indent="0">
              <a:lnSpc>
                <a:spcPct val="1500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This is where you put your caption for your picture. Make sure your picture goes all the way to the edge of the slide.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CITY OF LONGMONT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015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 b="1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TITLE IN ALL CAPS - GALLERY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CITY OF LONGMONT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214636"/>
            <a:ext cx="2612571" cy="3401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3265714" y="1214636"/>
            <a:ext cx="2612571" cy="3401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6074229" y="1214636"/>
            <a:ext cx="2612571" cy="3401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3300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BA72-A7FA-2B4D-BDBC-6C7D17450868}" type="datetime1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CITY OF PAINESVILLE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6101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0E074-729B-054C-AF59-63FDD47BD62F}" type="datetime1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CITY OF PAINESVILLE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550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7D86-7156-B148-A00B-A4B7BB218E46}" type="datetime1">
              <a:rPr lang="en-US" smtClean="0"/>
              <a:t>1/14/2020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92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48FF6-670B-4144-A14B-510DCFC71BC8}" type="datetime1">
              <a:rPr lang="en-US" smtClean="0"/>
              <a:t>1/14/2020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689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7EC7-04C3-8D4A-918A-BF488FB5569F}" type="datetime1">
              <a:rPr lang="en-US" smtClean="0"/>
              <a:t>1/14/2020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72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A7E8-3FF1-014F-8C8A-9D492EFF0B49}" type="datetime1">
              <a:rPr lang="en-US" smtClean="0"/>
              <a:t>1/14/2020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263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FBDA0-2F09-1F48-8E48-99FA3AD5757D}" type="datetime1">
              <a:rPr lang="en-US" smtClean="0"/>
              <a:t>1/14/2020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935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B55C2-CA3A-7B46-B6F6-E916000EE614}" type="datetime1">
              <a:rPr lang="en-US" smtClean="0"/>
              <a:t>1/14/2020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97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227C-3254-824B-BCCE-E17905A3FC0D}" type="datetime1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THE CITY OF LONGMONT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503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470B5-B442-A94D-B647-DCBB22430CAF}" type="datetime1">
              <a:rPr lang="en-US" smtClean="0"/>
              <a:t>1/14/2020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0CD3F-EBF3-BD45-9FF4-85E5963A6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056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470B5-B442-A94D-B647-DCBB22430CAF}" type="datetime1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THE CITY OF PAINESVILLE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0CD3F-EBF3-BD45-9FF4-85E5963A6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975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_SAB6tiB7Hc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Syg4zqb0iC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0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46071"/>
            <a:ext cx="9144000" cy="1197428"/>
          </a:xfrm>
          <a:prstGeom prst="rect">
            <a:avLst/>
          </a:prstGeom>
          <a:solidFill>
            <a:srgbClr val="C05131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689" y="3882717"/>
            <a:ext cx="7139650" cy="1216448"/>
          </a:xfrm>
        </p:spPr>
        <p:txBody>
          <a:bodyPr>
            <a:normAutofit/>
          </a:bodyPr>
          <a:lstStyle/>
          <a:p>
            <a:pPr algn="l"/>
            <a:r>
              <a:rPr lang="en-US" sz="2000" spc="400" dirty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rPr>
              <a:t>Supporting the 2020 Census 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28133" y="4356740"/>
            <a:ext cx="6400800" cy="2794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400" dirty="0">
              <a:solidFill>
                <a:schemeClr val="bg1"/>
              </a:solidFill>
              <a:latin typeface="Filson Soft Book" panose="00000500000000000000" pitchFamily="50" charset="0"/>
              <a:cs typeface="Filson Soft Bold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12832" r="20263" b="51818"/>
          <a:stretch/>
        </p:blipFill>
        <p:spPr>
          <a:xfrm>
            <a:off x="0" y="2894151"/>
            <a:ext cx="9143999" cy="1046746"/>
          </a:xfrm>
          <a:prstGeom prst="rect">
            <a:avLst/>
          </a:prstGeom>
        </p:spPr>
      </p:pic>
      <p:pic>
        <p:nvPicPr>
          <p:cNvPr id="10" name="Picture 9" descr="LON-Logo-whitecircle_4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290" y="3091658"/>
            <a:ext cx="1828800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2" t="6681" r="18944" b="47101"/>
          <a:stretch/>
        </p:blipFill>
        <p:spPr>
          <a:xfrm>
            <a:off x="3236667" y="230063"/>
            <a:ext cx="2797985" cy="26589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018" y="4111514"/>
            <a:ext cx="1049582" cy="75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809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62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46071"/>
            <a:ext cx="9144000" cy="1197428"/>
          </a:xfrm>
          <a:prstGeom prst="rect">
            <a:avLst/>
          </a:prstGeom>
          <a:solidFill>
            <a:srgbClr val="C05131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629" y="3829264"/>
            <a:ext cx="7139650" cy="1216448"/>
          </a:xfrm>
        </p:spPr>
        <p:txBody>
          <a:bodyPr>
            <a:normAutofit/>
          </a:bodyPr>
          <a:lstStyle/>
          <a:p>
            <a:pPr algn="l"/>
            <a:r>
              <a:rPr lang="es-MX" sz="2400" b="1" spc="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Apoyando</a:t>
            </a:r>
            <a:r>
              <a:rPr lang="en-US" sz="2400" b="1" spc="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El 2020 </a:t>
            </a:r>
            <a:r>
              <a:rPr lang="es-MX" sz="2400" b="1" spc="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Censo </a:t>
            </a:r>
            <a:r>
              <a:rPr lang="en-US" sz="2400" b="1" spc="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28133" y="4356740"/>
            <a:ext cx="6400800" cy="2794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400" dirty="0">
              <a:solidFill>
                <a:schemeClr val="bg1"/>
              </a:solidFill>
              <a:latin typeface="Filson Soft Book" panose="00000500000000000000" pitchFamily="50" charset="0"/>
              <a:cs typeface="Filson Soft Bold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12832" r="20263" b="51818"/>
          <a:stretch/>
        </p:blipFill>
        <p:spPr>
          <a:xfrm>
            <a:off x="0" y="3200399"/>
            <a:ext cx="9143999" cy="740497"/>
          </a:xfrm>
          <a:prstGeom prst="rect">
            <a:avLst/>
          </a:prstGeom>
        </p:spPr>
      </p:pic>
      <p:pic>
        <p:nvPicPr>
          <p:cNvPr id="10" name="Picture 9" descr="LON-Logo-whitecircle_4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290" y="3091658"/>
            <a:ext cx="1828800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8" t="5177" r="9229" b="41828"/>
          <a:stretch/>
        </p:blipFill>
        <p:spPr>
          <a:xfrm>
            <a:off x="2370606" y="294587"/>
            <a:ext cx="3937183" cy="31251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800" y="4058061"/>
            <a:ext cx="1049582" cy="75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216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11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  <a:defRPr/>
            </a:pPr>
            <a:r>
              <a:rPr lang="en-US" sz="3600" dirty="0">
                <a:solidFill>
                  <a:srgbClr val="003057"/>
                </a:solidFill>
              </a:rPr>
              <a:t>¿Que </a:t>
            </a:r>
            <a:r>
              <a:rPr lang="en-US" sz="3600" dirty="0" err="1">
                <a:solidFill>
                  <a:srgbClr val="003057"/>
                </a:solidFill>
              </a:rPr>
              <a:t>es</a:t>
            </a:r>
            <a:r>
              <a:rPr lang="en-US" sz="3600" dirty="0">
                <a:solidFill>
                  <a:srgbClr val="003057"/>
                </a:solidFill>
              </a:rPr>
              <a:t> el </a:t>
            </a:r>
            <a:r>
              <a:rPr lang="en-US" sz="3600" dirty="0" err="1">
                <a:solidFill>
                  <a:srgbClr val="003057"/>
                </a:solidFill>
              </a:rPr>
              <a:t>Censo</a:t>
            </a:r>
            <a:r>
              <a:rPr lang="en-US" sz="3600" dirty="0">
                <a:solidFill>
                  <a:srgbClr val="003057"/>
                </a:solidFill>
              </a:rPr>
              <a:t> 2020?</a:t>
            </a:r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" b="5536"/>
          <a:stretch/>
        </p:blipFill>
        <p:spPr>
          <a:xfrm>
            <a:off x="1435260" y="1173189"/>
            <a:ext cx="5937813" cy="321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618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053"/>
            <a:ext cx="8229600" cy="857250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RESUMEN DE LONGMONT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50CD3F-EBF3-BD45-9FF4-85E5963A66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D4D4D">
                    <a:tint val="75000"/>
                  </a:srgbClr>
                </a:solidFill>
                <a:effectLst/>
                <a:uLnTx/>
                <a:uFillTx/>
                <a:latin typeface="Nunito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D4D4D">
                  <a:tint val="75000"/>
                </a:srgbClr>
              </a:solidFill>
              <a:effectLst/>
              <a:uLnTx/>
              <a:uFillTx/>
              <a:latin typeface="Nunito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378168"/>
            <a:ext cx="45720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Calibri"/>
                <a:cs typeface="Calibri"/>
              </a:rPr>
              <a:t>96,192</a:t>
            </a:r>
          </a:p>
          <a:p>
            <a:pPr lvl="0" algn="ctr"/>
            <a:r>
              <a:rPr lang="en-US" sz="2000" b="1" dirty="0" err="1">
                <a:solidFill>
                  <a:srgbClr val="C05131"/>
                </a:solidFill>
                <a:latin typeface="Calibri"/>
                <a:cs typeface="Calibri"/>
              </a:rPr>
              <a:t>Numero</a:t>
            </a:r>
            <a:r>
              <a:rPr lang="en-US" sz="2000" b="1" dirty="0">
                <a:solidFill>
                  <a:srgbClr val="C05131"/>
                </a:solidFill>
                <a:latin typeface="Calibri"/>
                <a:cs typeface="Calibri"/>
              </a:rPr>
              <a:t> de </a:t>
            </a:r>
            <a:r>
              <a:rPr lang="en-US" sz="2000" b="1" dirty="0" err="1">
                <a:solidFill>
                  <a:srgbClr val="C05131"/>
                </a:solidFill>
                <a:latin typeface="Calibri"/>
                <a:cs typeface="Calibri"/>
              </a:rPr>
              <a:t>residentes</a:t>
            </a:r>
            <a:r>
              <a:rPr lang="en-US" sz="2000" b="1" dirty="0">
                <a:solidFill>
                  <a:srgbClr val="C05131"/>
                </a:solidFill>
                <a:latin typeface="Calibri"/>
                <a:cs typeface="Calibri"/>
              </a:rPr>
              <a:t> </a:t>
            </a:r>
            <a:r>
              <a:rPr lang="en-US" sz="2000" b="1" dirty="0" err="1">
                <a:solidFill>
                  <a:srgbClr val="C05131"/>
                </a:solidFill>
                <a:latin typeface="Calibri"/>
                <a:cs typeface="Calibri"/>
              </a:rPr>
              <a:t>en</a:t>
            </a:r>
            <a:r>
              <a:rPr lang="en-US" sz="2000" b="1" dirty="0">
                <a:solidFill>
                  <a:srgbClr val="C05131"/>
                </a:solidFill>
                <a:latin typeface="Calibri"/>
                <a:cs typeface="Calibri"/>
              </a:rPr>
              <a:t>  2018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Calibri"/>
                <a:cs typeface="Calibri"/>
              </a:rPr>
              <a:t>116,000+</a:t>
            </a:r>
          </a:p>
          <a:p>
            <a:pPr lvl="0" algn="ctr"/>
            <a:r>
              <a:rPr lang="en-US" sz="2000" b="1" dirty="0" err="1">
                <a:solidFill>
                  <a:srgbClr val="C05131"/>
                </a:solidFill>
                <a:latin typeface="Calibri"/>
                <a:cs typeface="Calibri"/>
              </a:rPr>
              <a:t>Pronostico</a:t>
            </a:r>
            <a:r>
              <a:rPr lang="en-US" sz="2000" b="1" dirty="0">
                <a:solidFill>
                  <a:srgbClr val="C05131"/>
                </a:solidFill>
                <a:latin typeface="Calibri"/>
                <a:cs typeface="Calibri"/>
              </a:rPr>
              <a:t> de </a:t>
            </a:r>
            <a:r>
              <a:rPr lang="en-US" sz="2000" b="1" dirty="0" err="1">
                <a:solidFill>
                  <a:srgbClr val="C05131"/>
                </a:solidFill>
                <a:latin typeface="Calibri"/>
                <a:cs typeface="Calibri"/>
              </a:rPr>
              <a:t>población</a:t>
            </a:r>
            <a:r>
              <a:rPr lang="en-US" sz="2000" b="1" dirty="0">
                <a:solidFill>
                  <a:srgbClr val="C05131"/>
                </a:solidFill>
                <a:latin typeface="Calibri"/>
                <a:cs typeface="Calibri"/>
              </a:rPr>
              <a:t> </a:t>
            </a:r>
            <a:r>
              <a:rPr lang="en-US" sz="2000" b="1" dirty="0" err="1">
                <a:solidFill>
                  <a:srgbClr val="C05131"/>
                </a:solidFill>
                <a:latin typeface="Calibri"/>
                <a:cs typeface="Calibri"/>
              </a:rPr>
              <a:t>en</a:t>
            </a:r>
            <a:r>
              <a:rPr lang="en-US" sz="2000" b="1" dirty="0">
                <a:solidFill>
                  <a:srgbClr val="C05131"/>
                </a:solidFill>
                <a:latin typeface="Calibri"/>
                <a:cs typeface="Calibri"/>
              </a:rPr>
              <a:t> 2035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Calibri"/>
                <a:cs typeface="Calibri"/>
              </a:rPr>
              <a:t>20,000+</a:t>
            </a:r>
          </a:p>
          <a:p>
            <a:pPr lvl="0" algn="ctr"/>
            <a:r>
              <a:rPr lang="en-US" sz="2000" b="1" dirty="0">
                <a:solidFill>
                  <a:srgbClr val="C05131"/>
                </a:solidFill>
                <a:latin typeface="Calibri"/>
                <a:cs typeface="Calibri"/>
              </a:rPr>
              <a:t>Nuevo </a:t>
            </a:r>
            <a:r>
              <a:rPr lang="en-US" sz="2000" b="1" dirty="0" err="1">
                <a:solidFill>
                  <a:srgbClr val="C05131"/>
                </a:solidFill>
                <a:latin typeface="Calibri"/>
                <a:cs typeface="Calibri"/>
              </a:rPr>
              <a:t>residentes</a:t>
            </a:r>
            <a:r>
              <a:rPr lang="en-US" sz="2000" b="1" dirty="0">
                <a:solidFill>
                  <a:srgbClr val="C05131"/>
                </a:solidFill>
                <a:latin typeface="Calibri"/>
                <a:cs typeface="Calibri"/>
              </a:rPr>
              <a:t> para 2035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C05131"/>
                </a:solidFill>
                <a:effectLst/>
                <a:uLnTx/>
                <a:uFillTx/>
                <a:latin typeface="Calibri"/>
                <a:cs typeface="Calibri"/>
              </a:rPr>
            </a:b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C05131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58182" y="1380678"/>
            <a:ext cx="468581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Calibri"/>
                <a:cs typeface="Calibri"/>
              </a:rPr>
              <a:t>37.5 years</a:t>
            </a:r>
          </a:p>
          <a:p>
            <a:pPr lvl="0" algn="ctr"/>
            <a:r>
              <a:rPr lang="en-US" sz="2000" b="1" dirty="0" err="1">
                <a:solidFill>
                  <a:srgbClr val="C05131"/>
                </a:solidFill>
                <a:latin typeface="Calibri"/>
                <a:cs typeface="Calibri"/>
              </a:rPr>
              <a:t>Edad</a:t>
            </a:r>
            <a:r>
              <a:rPr lang="en-US" sz="2000" b="1" dirty="0">
                <a:solidFill>
                  <a:srgbClr val="C05131"/>
                </a:solidFill>
                <a:latin typeface="Calibri"/>
                <a:cs typeface="Calibri"/>
              </a:rPr>
              <a:t> media, 2017</a:t>
            </a:r>
            <a:b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5131"/>
                </a:solidFill>
                <a:effectLst/>
                <a:uLnTx/>
                <a:uFillTx/>
                <a:latin typeface="Calibri"/>
                <a:cs typeface="Calibri"/>
              </a:rPr>
            </a:b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6BBBAE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Calibri"/>
                <a:cs typeface="Calibri"/>
              </a:rPr>
              <a:t>19% </a:t>
            </a:r>
          </a:p>
          <a:p>
            <a:pPr lvl="0" algn="ctr"/>
            <a:r>
              <a:rPr lang="en-US" sz="2000" b="1" dirty="0" err="1">
                <a:solidFill>
                  <a:srgbClr val="C05131"/>
                </a:solidFill>
                <a:latin typeface="Calibri"/>
                <a:cs typeface="Calibri"/>
              </a:rPr>
              <a:t>Población</a:t>
            </a:r>
            <a:r>
              <a:rPr lang="en-US" sz="2000" b="1" dirty="0">
                <a:solidFill>
                  <a:srgbClr val="C05131"/>
                </a:solidFill>
                <a:latin typeface="Calibri"/>
                <a:cs typeface="Calibri"/>
              </a:rPr>
              <a:t> 60 </a:t>
            </a:r>
            <a:r>
              <a:rPr lang="en-US" sz="2000" b="1" dirty="0" err="1">
                <a:solidFill>
                  <a:srgbClr val="C05131"/>
                </a:solidFill>
                <a:latin typeface="Calibri"/>
                <a:cs typeface="Calibri"/>
              </a:rPr>
              <a:t>anos</a:t>
            </a:r>
            <a:r>
              <a:rPr lang="en-US" sz="2000" b="1" dirty="0">
                <a:solidFill>
                  <a:srgbClr val="C05131"/>
                </a:solidFill>
                <a:latin typeface="Calibri"/>
                <a:cs typeface="Calibri"/>
              </a:rPr>
              <a:t> + 2017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5131"/>
                </a:solidFill>
                <a:effectLst/>
                <a:uLnTx/>
                <a:uFillTx/>
                <a:latin typeface="Calibri"/>
                <a:cs typeface="Calibri"/>
              </a:rPr>
            </a:b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C05131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Calibri"/>
                <a:cs typeface="Calibri"/>
              </a:rPr>
              <a:t>26%</a:t>
            </a:r>
          </a:p>
          <a:p>
            <a:pPr lvl="0" algn="ctr"/>
            <a:r>
              <a:rPr lang="en-US" sz="2000" b="1" dirty="0" err="1">
                <a:solidFill>
                  <a:srgbClr val="C05131"/>
                </a:solidFill>
                <a:latin typeface="Calibri"/>
                <a:cs typeface="Calibri"/>
              </a:rPr>
              <a:t>Población</a:t>
            </a:r>
            <a:r>
              <a:rPr lang="en-US" sz="2000" b="1" dirty="0">
                <a:solidFill>
                  <a:srgbClr val="C05131"/>
                </a:solidFill>
                <a:latin typeface="Calibri"/>
                <a:cs typeface="Calibri"/>
              </a:rPr>
              <a:t> </a:t>
            </a:r>
            <a:r>
              <a:rPr lang="en-US" sz="2000" b="1" dirty="0" err="1">
                <a:solidFill>
                  <a:srgbClr val="C05131"/>
                </a:solidFill>
                <a:latin typeface="Calibri"/>
                <a:cs typeface="Calibri"/>
              </a:rPr>
              <a:t>hispana</a:t>
            </a:r>
            <a:r>
              <a:rPr lang="en-US" sz="2000" b="1" dirty="0">
                <a:solidFill>
                  <a:srgbClr val="C05131"/>
                </a:solidFill>
                <a:latin typeface="Calibri"/>
                <a:cs typeface="Calibri"/>
              </a:rPr>
              <a:t>/</a:t>
            </a:r>
            <a:r>
              <a:rPr lang="en-US" sz="2000" b="1" dirty="0" err="1">
                <a:solidFill>
                  <a:srgbClr val="C05131"/>
                </a:solidFill>
                <a:latin typeface="Calibri"/>
                <a:cs typeface="Calibri"/>
              </a:rPr>
              <a:t>latina</a:t>
            </a:r>
            <a:r>
              <a:rPr lang="en-US" sz="2000" b="1" dirty="0">
                <a:solidFill>
                  <a:srgbClr val="C05131"/>
                </a:solidFill>
                <a:latin typeface="Calibri"/>
                <a:cs typeface="Calibri"/>
              </a:rPr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val="386103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89367" y="4312835"/>
            <a:ext cx="1018572" cy="7513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13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9654" y="7352"/>
            <a:ext cx="8229600" cy="857250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  <a:defRPr/>
            </a:pPr>
            <a:r>
              <a:rPr lang="en-US" sz="3600" b="1" cap="all" dirty="0">
                <a:solidFill>
                  <a:srgbClr val="003057"/>
                </a:solidFill>
                <a:latin typeface="Calibri"/>
                <a:cs typeface="Calibri"/>
              </a:rPr>
              <a:t>¿</a:t>
            </a:r>
            <a:r>
              <a:rPr lang="es-MX" sz="3600" b="1" cap="all" dirty="0">
                <a:solidFill>
                  <a:srgbClr val="003057"/>
                </a:solidFill>
                <a:latin typeface="Calibri"/>
                <a:cs typeface="Calibri"/>
              </a:rPr>
              <a:t>Porque es importante?</a:t>
            </a:r>
            <a:endParaRPr lang="en-US" sz="3600" b="1" cap="all" dirty="0">
              <a:solidFill>
                <a:srgbClr val="003057"/>
              </a:solidFill>
              <a:latin typeface="Calibri"/>
              <a:cs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132144" y="976714"/>
            <a:ext cx="2785640" cy="4064393"/>
            <a:chOff x="-132144" y="967973"/>
            <a:chExt cx="2785640" cy="4064393"/>
          </a:xfrm>
        </p:grpSpPr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215096" y="967973"/>
              <a:ext cx="2438400" cy="97217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70000" lnSpcReduction="2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s-MX" sz="2400" b="1" dirty="0">
                  <a:solidFill>
                    <a:srgbClr val="003057"/>
                  </a:solidFill>
                </a:rPr>
                <a:t>Los recuentos oficiales del censo se utilizan para distribuir dólares federales </a:t>
              </a:r>
            </a:p>
            <a:p>
              <a:pPr marL="57150" indent="0">
                <a:buNone/>
              </a:pPr>
              <a:endParaRPr lang="en-US" sz="1800" dirty="0">
                <a:solidFill>
                  <a:schemeClr val="bg2">
                    <a:lumMod val="90000"/>
                  </a:schemeClr>
                </a:solidFill>
              </a:endParaRPr>
            </a:p>
            <a:p>
              <a:pPr marL="57150" indent="0">
                <a:buNone/>
              </a:pPr>
              <a:endParaRPr lang="en-US" sz="1800" dirty="0">
                <a:solidFill>
                  <a:schemeClr val="bg2">
                    <a:lumMod val="90000"/>
                  </a:schemeClr>
                </a:solidFill>
              </a:endParaRPr>
            </a:p>
            <a:p>
              <a:pPr marL="57150" indent="0">
                <a:buNone/>
              </a:pPr>
              <a:endParaRPr lang="en-US" sz="1800" dirty="0">
                <a:solidFill>
                  <a:schemeClr val="bg2">
                    <a:lumMod val="90000"/>
                  </a:schemeClr>
                </a:solidFill>
              </a:endParaRPr>
            </a:p>
            <a:p>
              <a:pPr marL="57150" indent="0">
                <a:buNone/>
              </a:pPr>
              <a:endParaRPr lang="en-US" sz="1800" dirty="0">
                <a:solidFill>
                  <a:schemeClr val="bg2">
                    <a:lumMod val="90000"/>
                  </a:schemeClr>
                </a:solidFill>
              </a:endParaRPr>
            </a:p>
            <a:p>
              <a:pPr marL="57150" indent="0">
                <a:buNone/>
              </a:pPr>
              <a:endParaRPr lang="en-US" sz="1800" dirty="0">
                <a:solidFill>
                  <a:schemeClr val="bg2">
                    <a:lumMod val="90000"/>
                  </a:schemeClr>
                </a:solidFill>
              </a:endParaRPr>
            </a:p>
            <a:p>
              <a:pPr marL="57150" indent="0">
                <a:buNone/>
              </a:pPr>
              <a:endParaRPr lang="en-US" sz="1800" dirty="0">
                <a:solidFill>
                  <a:schemeClr val="bg2">
                    <a:lumMod val="90000"/>
                  </a:schemeClr>
                </a:solidFill>
              </a:endParaRPr>
            </a:p>
            <a:p>
              <a:pPr marL="57150" indent="0">
                <a:buNone/>
              </a:pPr>
              <a:endParaRPr lang="en-US" sz="1800" dirty="0">
                <a:solidFill>
                  <a:schemeClr val="bg2">
                    <a:lumMod val="90000"/>
                  </a:schemeClr>
                </a:solidFill>
              </a:endParaRPr>
            </a:p>
            <a:p>
              <a:pPr marL="57150" indent="0">
                <a:buNone/>
              </a:pPr>
              <a:endParaRPr lang="en-US" sz="1600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1940151"/>
              <a:ext cx="1555668" cy="1499941"/>
            </a:xfrm>
            <a:prstGeom prst="rect">
              <a:avLst/>
            </a:prstGeom>
          </p:spPr>
        </p:pic>
        <p:sp>
          <p:nvSpPr>
            <p:cNvPr id="11" name="Content Placeholder 2"/>
            <p:cNvSpPr txBox="1">
              <a:spLocks/>
            </p:cNvSpPr>
            <p:nvPr/>
          </p:nvSpPr>
          <p:spPr>
            <a:xfrm>
              <a:off x="-132144" y="3703944"/>
              <a:ext cx="2438400" cy="132842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70000" lnSpcReduction="2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lvl="1" indent="0">
                <a:buNone/>
              </a:pPr>
              <a:r>
                <a:rPr lang="es-MX" sz="2000" dirty="0">
                  <a:solidFill>
                    <a:srgbClr val="003057"/>
                  </a:solidFill>
                </a:rPr>
                <a:t>Cada persona contada viviendo aquí aporta arreador de  $1,500 por ano en fondos a  Longmont…¡eso es casi $15,000/persona en una década!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744374" y="935916"/>
            <a:ext cx="2978905" cy="6601647"/>
            <a:chOff x="2744374" y="935916"/>
            <a:chExt cx="2978905" cy="6601647"/>
          </a:xfrm>
        </p:grpSpPr>
        <p:sp>
          <p:nvSpPr>
            <p:cNvPr id="13" name="Content Placeholder 2"/>
            <p:cNvSpPr txBox="1">
              <a:spLocks/>
            </p:cNvSpPr>
            <p:nvPr/>
          </p:nvSpPr>
          <p:spPr>
            <a:xfrm>
              <a:off x="3144981" y="935916"/>
              <a:ext cx="2578298" cy="392137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s-MX" sz="1700" b="1" dirty="0">
                  <a:solidFill>
                    <a:srgbClr val="003057"/>
                  </a:solidFill>
                </a:rPr>
                <a:t>Los datos del censo proporcionan información importante sobre nuestra comunidad</a:t>
              </a:r>
            </a:p>
            <a:p>
              <a:pPr marL="0" indent="0">
                <a:buNone/>
              </a:pPr>
              <a:endParaRPr lang="en-US" sz="2200" b="1" dirty="0">
                <a:solidFill>
                  <a:schemeClr val="bg2">
                    <a:lumMod val="90000"/>
                  </a:schemeClr>
                </a:solidFill>
              </a:endParaRPr>
            </a:p>
            <a:p>
              <a:pPr marL="0" indent="0">
                <a:buNone/>
              </a:pPr>
              <a:endParaRPr lang="en-US" sz="2200" b="1" dirty="0">
                <a:solidFill>
                  <a:schemeClr val="bg2">
                    <a:lumMod val="90000"/>
                  </a:schemeClr>
                </a:solidFill>
              </a:endParaRPr>
            </a:p>
            <a:p>
              <a:pPr marL="0" indent="0">
                <a:buNone/>
              </a:pPr>
              <a:endParaRPr lang="en-US" sz="2200" b="1" dirty="0">
                <a:solidFill>
                  <a:schemeClr val="bg2">
                    <a:lumMod val="90000"/>
                  </a:schemeClr>
                </a:solidFill>
              </a:endParaRPr>
            </a:p>
            <a:p>
              <a:pPr marL="0" indent="0">
                <a:buNone/>
              </a:pPr>
              <a:endParaRPr lang="en-US" sz="2200" b="1" dirty="0">
                <a:solidFill>
                  <a:schemeClr val="bg2">
                    <a:lumMod val="90000"/>
                  </a:schemeClr>
                </a:solidFill>
              </a:endParaRPr>
            </a:p>
            <a:p>
              <a:pPr marL="0" indent="0">
                <a:buNone/>
              </a:pPr>
              <a:r>
                <a:rPr lang="en-US" sz="2200" b="1" dirty="0">
                  <a:solidFill>
                    <a:schemeClr val="bg2">
                      <a:lumMod val="90000"/>
                    </a:schemeClr>
                  </a:solidFill>
                </a:rPr>
                <a:t> </a:t>
              </a:r>
              <a:br>
                <a:rPr lang="en-US" sz="2200" b="1" dirty="0">
                  <a:solidFill>
                    <a:schemeClr val="bg2">
                      <a:lumMod val="90000"/>
                    </a:schemeClr>
                  </a:solidFill>
                </a:rPr>
              </a:br>
              <a:endParaRPr lang="en-US" sz="1500" dirty="0">
                <a:solidFill>
                  <a:srgbClr val="003057"/>
                </a:solidFill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7459" y="2067264"/>
              <a:ext cx="1744558" cy="1352307"/>
            </a:xfrm>
            <a:prstGeom prst="rect">
              <a:avLst/>
            </a:prstGeom>
          </p:spPr>
        </p:pic>
        <p:sp>
          <p:nvSpPr>
            <p:cNvPr id="15" name="Content Placeholder 2"/>
            <p:cNvSpPr txBox="1">
              <a:spLocks/>
            </p:cNvSpPr>
            <p:nvPr/>
          </p:nvSpPr>
          <p:spPr>
            <a:xfrm>
              <a:off x="2744374" y="3616184"/>
              <a:ext cx="2873495" cy="392137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lvl="1" indent="0">
                <a:spcAft>
                  <a:spcPts val="1200"/>
                </a:spcAft>
                <a:buNone/>
              </a:pPr>
              <a:r>
                <a:rPr lang="es-MX" sz="1400" dirty="0">
                  <a:solidFill>
                    <a:srgbClr val="003057"/>
                  </a:solidFill>
                </a:rPr>
                <a:t>Esto nos ayuda a comprender las necesidades de nuestros residentes, nos ayuda a planificar el futuro y nos ayuda a accede a fondos de subvenciones. 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525543" y="932796"/>
            <a:ext cx="3386046" cy="6801380"/>
            <a:chOff x="5525543" y="932796"/>
            <a:chExt cx="3386046" cy="6801380"/>
          </a:xfrm>
        </p:grpSpPr>
        <p:sp>
          <p:nvSpPr>
            <p:cNvPr id="17" name="Content Placeholder 2"/>
            <p:cNvSpPr txBox="1">
              <a:spLocks/>
            </p:cNvSpPr>
            <p:nvPr/>
          </p:nvSpPr>
          <p:spPr>
            <a:xfrm>
              <a:off x="5965382" y="932796"/>
              <a:ext cx="2946207" cy="128641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s-MX" sz="1700" b="1" dirty="0">
                  <a:solidFill>
                    <a:srgbClr val="003057"/>
                  </a:solidFill>
                </a:rPr>
                <a:t>Los recuentos determinan el numero de escaños que Colorado tiene en la Cámara de Representantes  </a:t>
              </a:r>
            </a:p>
            <a:p>
              <a:pPr marL="0" indent="0">
                <a:spcAft>
                  <a:spcPts val="1200"/>
                </a:spcAft>
                <a:buNone/>
              </a:pPr>
              <a:endParaRPr lang="en-US" sz="2600" b="1" dirty="0">
                <a:solidFill>
                  <a:schemeClr val="bg2">
                    <a:lumMod val="90000"/>
                  </a:schemeClr>
                </a:solidFill>
              </a:endParaRPr>
            </a:p>
            <a:p>
              <a:pPr marL="0" indent="0">
                <a:spcAft>
                  <a:spcPts val="1200"/>
                </a:spcAft>
                <a:buNone/>
              </a:pPr>
              <a:endParaRPr lang="en-US" sz="2600" b="1" dirty="0">
                <a:solidFill>
                  <a:schemeClr val="bg2">
                    <a:lumMod val="90000"/>
                  </a:schemeClr>
                </a:solidFill>
              </a:endParaRPr>
            </a:p>
            <a:p>
              <a:pPr marL="0" indent="0">
                <a:spcAft>
                  <a:spcPts val="1200"/>
                </a:spcAft>
                <a:buNone/>
              </a:pPr>
              <a:endParaRPr lang="en-US" sz="2600" b="1" dirty="0">
                <a:solidFill>
                  <a:schemeClr val="bg2">
                    <a:lumMod val="90000"/>
                  </a:schemeClr>
                </a:solidFill>
              </a:endParaRPr>
            </a:p>
            <a:p>
              <a:pPr marL="0" indent="0">
                <a:spcAft>
                  <a:spcPts val="1200"/>
                </a:spcAft>
                <a:buNone/>
              </a:pPr>
              <a:endParaRPr lang="en-US" sz="2600" b="1" dirty="0">
                <a:solidFill>
                  <a:schemeClr val="bg1"/>
                </a:solidFill>
              </a:endParaRPr>
            </a:p>
          </p:txBody>
        </p:sp>
        <p:pic>
          <p:nvPicPr>
            <p:cNvPr id="18" name="Picture 17" descr="United States Capitol dome - Wikipedia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4993" l="10000" r="90000">
                          <a14:foregroundMark x1="49750" y1="16816" x2="49750" y2="16816"/>
                          <a14:foregroundMark x1="49750" y1="10463" x2="49750" y2="10463"/>
                          <a14:foregroundMark x1="49250" y1="12556" x2="49250" y2="12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8306" y="2198142"/>
              <a:ext cx="1252847" cy="1396925"/>
            </a:xfrm>
            <a:prstGeom prst="rect">
              <a:avLst/>
            </a:prstGeom>
          </p:spPr>
        </p:pic>
        <p:sp>
          <p:nvSpPr>
            <p:cNvPr id="19" name="Content Placeholder 2"/>
            <p:cNvSpPr txBox="1">
              <a:spLocks/>
            </p:cNvSpPr>
            <p:nvPr/>
          </p:nvSpPr>
          <p:spPr>
            <a:xfrm>
              <a:off x="5525543" y="3656918"/>
              <a:ext cx="2946207" cy="407725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lvl="1" indent="0">
                <a:buNone/>
              </a:pPr>
              <a:r>
                <a:rPr lang="es-MX" sz="1400" dirty="0">
                  <a:solidFill>
                    <a:srgbClr val="003057"/>
                  </a:solidFill>
                </a:rPr>
                <a:t>Colorado podría agregar otro asiento de la Cámara dependiendo del conteo oficial!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923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14</a:t>
            </a:fld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348204" y="50292"/>
            <a:ext cx="8229600" cy="828337"/>
          </a:xfrm>
        </p:spPr>
        <p:txBody>
          <a:bodyPr>
            <a:normAutofit fontScale="90000"/>
          </a:bodyPr>
          <a:lstStyle/>
          <a:p>
            <a:r>
              <a:rPr lang="es-MX" sz="2700" b="1" cap="all" dirty="0">
                <a:solidFill>
                  <a:srgbClr val="003057"/>
                </a:solidFill>
                <a:latin typeface="Calibri"/>
                <a:cs typeface="Calibri"/>
              </a:rPr>
              <a:t>Responder al Censo es </a:t>
            </a:r>
            <a:br>
              <a:rPr lang="es-MX" sz="2700" b="1" cap="all" dirty="0">
                <a:solidFill>
                  <a:srgbClr val="003057"/>
                </a:solidFill>
                <a:latin typeface="Calibri"/>
                <a:cs typeface="Calibri"/>
              </a:rPr>
            </a:br>
            <a:r>
              <a:rPr lang="es-MX" sz="2700" b="1" cap="all" dirty="0">
                <a:solidFill>
                  <a:srgbClr val="003057"/>
                </a:solidFill>
                <a:latin typeface="Calibri"/>
                <a:cs typeface="Calibri"/>
              </a:rPr>
              <a:t>fácil, seguro y protegido por la ley</a:t>
            </a:r>
            <a:endParaRPr lang="en-US" sz="2800" b="1" cap="all" dirty="0">
              <a:solidFill>
                <a:srgbClr val="003057"/>
              </a:solidFill>
              <a:latin typeface="Calibri"/>
              <a:cs typeface="Calibri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118075" y="1290810"/>
            <a:ext cx="1422936" cy="1715511"/>
            <a:chOff x="3118075" y="1290810"/>
            <a:chExt cx="1422936" cy="171551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8075" y="1290810"/>
              <a:ext cx="1413558" cy="1092119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3551829" y="2636989"/>
              <a:ext cx="9891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>
                  <a:solidFill>
                    <a:srgbClr val="003057"/>
                  </a:solidFill>
                </a:rPr>
                <a:t>Teléfono</a:t>
              </a:r>
              <a:endParaRPr lang="en-US" dirty="0">
                <a:solidFill>
                  <a:srgbClr val="003057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280597" y="1236530"/>
            <a:ext cx="1159983" cy="1809687"/>
            <a:chOff x="5280597" y="1236530"/>
            <a:chExt cx="1159983" cy="1809687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0597" y="1236530"/>
              <a:ext cx="1159983" cy="108245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5490089" y="2676885"/>
              <a:ext cx="8706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>
                  <a:solidFill>
                    <a:srgbClr val="003057"/>
                  </a:solidFill>
                </a:rPr>
                <a:t>Correo</a:t>
              </a:r>
              <a:endParaRPr lang="en-US" dirty="0">
                <a:solidFill>
                  <a:srgbClr val="003057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808350" y="914960"/>
            <a:ext cx="2217658" cy="2131257"/>
            <a:chOff x="6808350" y="914960"/>
            <a:chExt cx="2217658" cy="2131257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9545" y="914960"/>
              <a:ext cx="1161869" cy="1547846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6808350" y="2676885"/>
              <a:ext cx="22176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>
                  <a:solidFill>
                    <a:srgbClr val="003057"/>
                  </a:solidFill>
                </a:rPr>
                <a:t>Entrevista en Persona</a:t>
              </a:r>
              <a:endParaRPr lang="en-US" dirty="0">
                <a:solidFill>
                  <a:srgbClr val="003057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48204" y="1290810"/>
            <a:ext cx="2438400" cy="3183753"/>
            <a:chOff x="348204" y="1290810"/>
            <a:chExt cx="2438400" cy="3183753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884" y="1290810"/>
              <a:ext cx="1502445" cy="1171996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825566" y="2615829"/>
              <a:ext cx="15285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>
                  <a:solidFill>
                    <a:srgbClr val="003057"/>
                  </a:solidFill>
                </a:rPr>
                <a:t>Línea/Internet</a:t>
              </a:r>
              <a:endParaRPr lang="en-US" dirty="0">
                <a:solidFill>
                  <a:srgbClr val="003057"/>
                </a:solidFill>
              </a:endParaRPr>
            </a:p>
          </p:txBody>
        </p:sp>
        <p:sp>
          <p:nvSpPr>
            <p:cNvPr id="33" name="Content Placeholder 2"/>
            <p:cNvSpPr txBox="1">
              <a:spLocks/>
            </p:cNvSpPr>
            <p:nvPr/>
          </p:nvSpPr>
          <p:spPr>
            <a:xfrm>
              <a:off x="348204" y="3537014"/>
              <a:ext cx="2438400" cy="93754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7150" indent="0">
                <a:buNone/>
              </a:pPr>
              <a:r>
                <a:rPr lang="es-MX" sz="1800" dirty="0">
                  <a:solidFill>
                    <a:srgbClr val="003057"/>
                  </a:solidFill>
                </a:rPr>
                <a:t>En línea/internet disponible en 13 idiomas-incluye Español</a:t>
              </a:r>
              <a:endParaRPr lang="en-US" sz="1800" dirty="0">
                <a:solidFill>
                  <a:srgbClr val="003057"/>
                </a:solidFill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>
            <a:off x="3649567" y="3590289"/>
            <a:ext cx="53764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MX" sz="1600" b="1" dirty="0">
                <a:solidFill>
                  <a:srgbClr val="C05131"/>
                </a:solidFill>
              </a:rPr>
              <a:t>La ley protege su información.  Sus respuestas no pueden ser utilizadas en su contra por ninguna agencia o tribunal.  Titulo 13 del Código de los Estados Unidos. </a:t>
            </a:r>
          </a:p>
        </p:txBody>
      </p:sp>
    </p:spTree>
    <p:extLst>
      <p:ext uri="{BB962C8B-B14F-4D97-AF65-F5344CB8AC3E}">
        <p14:creationId xmlns:p14="http://schemas.microsoft.com/office/powerpoint/2010/main" val="349704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053"/>
            <a:ext cx="8229600" cy="857250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PREGUNTAS DEL CENSUS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50CD3F-EBF3-BD45-9FF4-85E5963A66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D4D4D">
                    <a:tint val="75000"/>
                  </a:srgbClr>
                </a:solidFill>
                <a:effectLst/>
                <a:uLnTx/>
                <a:uFillTx/>
                <a:latin typeface="Nunito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D4D4D">
                  <a:tint val="75000"/>
                </a:srgbClr>
              </a:solidFill>
              <a:effectLst/>
              <a:uLnTx/>
              <a:uFillTx/>
              <a:latin typeface="Nunito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6819" y="1271175"/>
            <a:ext cx="8853543" cy="422352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/>
              <a:buNone/>
            </a:pPr>
            <a:r>
              <a:rPr lang="es-MX" sz="1600">
                <a:solidFill>
                  <a:srgbClr val="003057"/>
                </a:solidFill>
                <a:latin typeface="Calibri"/>
                <a:cs typeface="Calibri"/>
              </a:rPr>
              <a:t>El cuestionario del censo son solo 9 preguntas dirigidas al jefe/jefa familia y a cada persona que vive en el hogar.  </a:t>
            </a:r>
          </a:p>
          <a:p>
            <a:pPr marL="800100" lvl="1" indent="-342900">
              <a:buFont typeface="Arial"/>
              <a:buAutoNum type="arabicPeriod"/>
            </a:pPr>
            <a:r>
              <a:rPr lang="es-MX" sz="1600">
                <a:solidFill>
                  <a:srgbClr val="003057"/>
                </a:solidFill>
                <a:latin typeface="Calibri"/>
                <a:cs typeface="Calibri"/>
              </a:rPr>
              <a:t>¿Cuántas personas viven en su casa el 1 de abril de 2020? </a:t>
            </a:r>
          </a:p>
          <a:p>
            <a:pPr marL="800100" lvl="1" indent="-342900">
              <a:buFont typeface="Arial"/>
              <a:buAutoNum type="arabicPeriod"/>
            </a:pPr>
            <a:r>
              <a:rPr lang="es-MX" sz="1600">
                <a:solidFill>
                  <a:srgbClr val="003057"/>
                </a:solidFill>
                <a:latin typeface="Calibri"/>
                <a:cs typeface="Calibri"/>
              </a:rPr>
              <a:t>¿Había personas adicionales que se quedaron aquí el 1 de abril de 2020 que no incluyo en la pregunta #1?</a:t>
            </a:r>
          </a:p>
          <a:p>
            <a:pPr marL="800100" lvl="1" indent="-342900">
              <a:buFont typeface="Arial"/>
              <a:buAutoNum type="arabicPeriod"/>
            </a:pPr>
            <a:r>
              <a:rPr lang="es-MX" sz="1600">
                <a:solidFill>
                  <a:srgbClr val="003057"/>
                </a:solidFill>
                <a:latin typeface="Calibri"/>
                <a:cs typeface="Calibri"/>
              </a:rPr>
              <a:t>¿ La casa es propia o esta alquilada?  (casa, apartamento o casa móvil)</a:t>
            </a:r>
          </a:p>
          <a:p>
            <a:pPr marL="800100" lvl="1" indent="-342900">
              <a:buFont typeface="Arial"/>
              <a:buAutoNum type="arabicPeriod"/>
            </a:pPr>
            <a:r>
              <a:rPr lang="es-MX" sz="1600">
                <a:solidFill>
                  <a:srgbClr val="003057"/>
                </a:solidFill>
                <a:latin typeface="Calibri"/>
                <a:cs typeface="Calibri"/>
              </a:rPr>
              <a:t>¿ Cual es su numero de teléfono?</a:t>
            </a:r>
          </a:p>
          <a:p>
            <a:pPr marL="800100" lvl="1" indent="-342900">
              <a:buFont typeface="Arial"/>
              <a:buAutoNum type="arabicPeriod"/>
            </a:pPr>
            <a:r>
              <a:rPr lang="es-MX" sz="1600">
                <a:solidFill>
                  <a:srgbClr val="003057"/>
                </a:solidFill>
                <a:latin typeface="Calibri"/>
                <a:cs typeface="Calibri"/>
              </a:rPr>
              <a:t>¿ El sexo de cada persona en su casa?</a:t>
            </a:r>
          </a:p>
          <a:p>
            <a:pPr marL="800100" lvl="1" indent="-342900">
              <a:buFont typeface="Arial"/>
              <a:buAutoNum type="arabicPeriod"/>
            </a:pPr>
            <a:r>
              <a:rPr lang="es-MX" sz="1600">
                <a:solidFill>
                  <a:srgbClr val="003057"/>
                </a:solidFill>
                <a:latin typeface="Calibri"/>
                <a:cs typeface="Calibri"/>
              </a:rPr>
              <a:t>¿ La edad de cada persona en su casa?  </a:t>
            </a:r>
            <a:r>
              <a:rPr lang="es-MX" sz="1400">
                <a:solidFill>
                  <a:srgbClr val="003057"/>
                </a:solidFill>
                <a:latin typeface="Calibri"/>
                <a:cs typeface="Calibri"/>
              </a:rPr>
              <a:t>(Necesita saber la fecha de nacimiento de cada persona)</a:t>
            </a:r>
          </a:p>
          <a:p>
            <a:pPr marL="800100" lvl="1" indent="-342900">
              <a:buFont typeface="Arial"/>
              <a:buAutoNum type="arabicPeriod"/>
            </a:pPr>
            <a:r>
              <a:rPr lang="es-MX" sz="1600">
                <a:solidFill>
                  <a:srgbClr val="003057"/>
                </a:solidFill>
                <a:latin typeface="Calibri"/>
                <a:cs typeface="Calibri"/>
              </a:rPr>
              <a:t>¿ La raza de cada persona en su casa?</a:t>
            </a:r>
          </a:p>
          <a:p>
            <a:pPr marL="800100" lvl="1" indent="-342900">
              <a:buFont typeface="Arial"/>
              <a:buAutoNum type="arabicPeriod"/>
            </a:pPr>
            <a:r>
              <a:rPr lang="es-MX" sz="1600">
                <a:solidFill>
                  <a:srgbClr val="003057"/>
                </a:solidFill>
                <a:latin typeface="Calibri"/>
                <a:cs typeface="Calibri"/>
              </a:rPr>
              <a:t>¿ Alguien persona en su casa es de origen hispano, latino, o español?</a:t>
            </a:r>
          </a:p>
          <a:p>
            <a:pPr marL="800100" lvl="1" indent="-342900">
              <a:buFont typeface="Arial"/>
              <a:buAutoNum type="arabicPeriod"/>
            </a:pPr>
            <a:r>
              <a:rPr lang="es-MX" sz="1600">
                <a:solidFill>
                  <a:srgbClr val="003057"/>
                </a:solidFill>
                <a:latin typeface="Calibri"/>
                <a:cs typeface="Calibri"/>
              </a:rPr>
              <a:t>¿ Cual es la raza de esa persona?</a:t>
            </a:r>
          </a:p>
          <a:p>
            <a:pPr marL="457200" lvl="1" indent="0">
              <a:buFont typeface="Arial"/>
              <a:buNone/>
            </a:pPr>
            <a:endParaRPr lang="en-US" sz="1600">
              <a:solidFill>
                <a:schemeClr val="bg2">
                  <a:lumMod val="90000"/>
                </a:schemeClr>
              </a:solidFill>
              <a:latin typeface="Calibri"/>
              <a:cs typeface="Calibri"/>
            </a:endParaRPr>
          </a:p>
          <a:p>
            <a:pPr marL="457200" lvl="1" indent="0">
              <a:buFont typeface="Arial"/>
              <a:buNone/>
            </a:pPr>
            <a:endParaRPr lang="en-US" sz="1600">
              <a:solidFill>
                <a:schemeClr val="bg2">
                  <a:lumMod val="90000"/>
                </a:schemeClr>
              </a:solidFill>
              <a:latin typeface="Calibri"/>
              <a:cs typeface="Calibri"/>
            </a:endParaRPr>
          </a:p>
          <a:p>
            <a:pPr marL="457200" lvl="1" indent="0">
              <a:buFont typeface="Arial"/>
              <a:buNone/>
            </a:pPr>
            <a:endParaRPr lang="en-US" sz="1600">
              <a:solidFill>
                <a:schemeClr val="bg2">
                  <a:lumMod val="90000"/>
                </a:schemeClr>
              </a:solidFill>
              <a:latin typeface="Calibri"/>
              <a:cs typeface="Calibri"/>
            </a:endParaRPr>
          </a:p>
          <a:p>
            <a:pPr marL="800100" lvl="1" indent="-342900">
              <a:buFont typeface="Arial"/>
              <a:buAutoNum type="arabicPeriod"/>
            </a:pPr>
            <a:endParaRPr lang="en-US" sz="1600" dirty="0">
              <a:solidFill>
                <a:schemeClr val="bg2">
                  <a:lumMod val="90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7742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16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568516" y="3111316"/>
            <a:ext cx="8323706" cy="0"/>
          </a:xfrm>
          <a:prstGeom prst="line">
            <a:avLst/>
          </a:prstGeom>
          <a:ln>
            <a:solidFill>
              <a:srgbClr val="C0513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3764" y="3098071"/>
            <a:ext cx="6113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>
                <a:solidFill>
                  <a:srgbClr val="003057"/>
                </a:solidFill>
              </a:rPr>
              <a:t>Enero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13421" y="3098071"/>
            <a:ext cx="648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>
                <a:solidFill>
                  <a:srgbClr val="003057"/>
                </a:solidFill>
              </a:rPr>
              <a:t>Marzo</a:t>
            </a:r>
          </a:p>
        </p:txBody>
      </p:sp>
      <p:sp>
        <p:nvSpPr>
          <p:cNvPr id="8" name="Oval 7"/>
          <p:cNvSpPr/>
          <p:nvPr/>
        </p:nvSpPr>
        <p:spPr>
          <a:xfrm>
            <a:off x="2580082" y="2820825"/>
            <a:ext cx="162046" cy="15625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89797" y="3111154"/>
            <a:ext cx="660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3057"/>
                </a:solidFill>
              </a:rPr>
              <a:t>Abril 1</a:t>
            </a:r>
          </a:p>
        </p:txBody>
      </p:sp>
      <p:sp>
        <p:nvSpPr>
          <p:cNvPr id="10" name="Oval 9"/>
          <p:cNvSpPr/>
          <p:nvPr/>
        </p:nvSpPr>
        <p:spPr>
          <a:xfrm>
            <a:off x="4383942" y="2798028"/>
            <a:ext cx="162046" cy="15625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600878" y="2803333"/>
            <a:ext cx="162046" cy="15625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816731" y="2820825"/>
            <a:ext cx="162046" cy="15625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402416" y="3093464"/>
            <a:ext cx="5959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3057"/>
                </a:solidFill>
              </a:rPr>
              <a:t>Mayo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50275" y="3093463"/>
            <a:ext cx="514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3057"/>
                </a:solidFill>
              </a:rPr>
              <a:t>Julio</a:t>
            </a:r>
          </a:p>
        </p:txBody>
      </p:sp>
      <p:sp>
        <p:nvSpPr>
          <p:cNvPr id="15" name="Oval 14"/>
          <p:cNvSpPr/>
          <p:nvPr/>
        </p:nvSpPr>
        <p:spPr>
          <a:xfrm>
            <a:off x="8510332" y="2821392"/>
            <a:ext cx="162046" cy="15625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961326" y="3110596"/>
            <a:ext cx="930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>
                <a:solidFill>
                  <a:srgbClr val="003057"/>
                </a:solidFill>
              </a:rPr>
              <a:t>Diciembre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8140" y="945511"/>
            <a:ext cx="19619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rgbClr val="003057"/>
                </a:solidFill>
              </a:rPr>
              <a:t>Desde enero hasta el presente su comité de cuenta complete de Longmont ha estado elaborando estrategias de mensajes y asociaciones para garantizar que todos sean conscientes de la importancia de responder</a:t>
            </a:r>
            <a:endParaRPr lang="en-US" sz="1200" dirty="0">
              <a:solidFill>
                <a:srgbClr val="003057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61105" y="1601368"/>
            <a:ext cx="1428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rgbClr val="003057"/>
                </a:solidFill>
              </a:rPr>
              <a:t>Se envía una invitación a todos los hogares para responder</a:t>
            </a:r>
            <a:endParaRPr lang="en-US" sz="1200" dirty="0">
              <a:solidFill>
                <a:srgbClr val="003057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791159"/>
            <a:ext cx="1516215" cy="97610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457228" y="1611949"/>
            <a:ext cx="1428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rgbClr val="003057"/>
                </a:solidFill>
              </a:rPr>
              <a:t>Seguimiento de la falta de respuesta y comienza los del censo vista de casa</a:t>
            </a:r>
            <a:endParaRPr lang="en-US" sz="1200" dirty="0">
              <a:solidFill>
                <a:srgbClr val="003057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78777" y="1634254"/>
            <a:ext cx="844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rgbClr val="003057"/>
                </a:solidFill>
              </a:rPr>
              <a:t>Finaliza la Evaluación</a:t>
            </a:r>
            <a:endParaRPr lang="en-US" sz="1200" dirty="0">
              <a:solidFill>
                <a:srgbClr val="003057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20000" y="1597531"/>
            <a:ext cx="1409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MX" sz="1200" dirty="0">
                <a:solidFill>
                  <a:srgbClr val="003057"/>
                </a:solidFill>
              </a:rPr>
              <a:t>Entrega de el recuento al presidente</a:t>
            </a:r>
          </a:p>
        </p:txBody>
      </p:sp>
      <p:sp>
        <p:nvSpPr>
          <p:cNvPr id="23" name="Oval 22"/>
          <p:cNvSpPr/>
          <p:nvPr/>
        </p:nvSpPr>
        <p:spPr>
          <a:xfrm>
            <a:off x="571245" y="2791734"/>
            <a:ext cx="162046" cy="15625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64484" y="58213"/>
            <a:ext cx="8229600" cy="857250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  <a:defRPr/>
            </a:pPr>
            <a:r>
              <a:rPr lang="es-MX" sz="3600" dirty="0">
                <a:solidFill>
                  <a:srgbClr val="003057"/>
                </a:solidFill>
              </a:rPr>
              <a:t>Periodo de tiempo Censo</a:t>
            </a:r>
          </a:p>
        </p:txBody>
      </p:sp>
    </p:spTree>
    <p:extLst>
      <p:ext uri="{BB962C8B-B14F-4D97-AF65-F5344CB8AC3E}">
        <p14:creationId xmlns:p14="http://schemas.microsoft.com/office/powerpoint/2010/main" val="1972704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17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52894" y="219823"/>
            <a:ext cx="8229600" cy="857250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  <a:defRPr/>
            </a:pPr>
            <a:r>
              <a:rPr lang="es-MX" sz="3600" dirty="0">
                <a:solidFill>
                  <a:srgbClr val="003057"/>
                </a:solidFill>
              </a:rPr>
              <a:t>¡Censo llamado de acción para Longmont!</a:t>
            </a:r>
            <a:endParaRPr lang="en-US" sz="3600" dirty="0">
              <a:solidFill>
                <a:srgbClr val="003057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14400" y="1200151"/>
            <a:ext cx="8229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3057"/>
                </a:solidFill>
              </a:rPr>
              <a:t>¡ </a:t>
            </a:r>
            <a:r>
              <a:rPr lang="es-MX" sz="2400" dirty="0">
                <a:solidFill>
                  <a:srgbClr val="003057"/>
                </a:solidFill>
              </a:rPr>
              <a:t>Ayúdanos a alentar a las personas a responder! En línea, teléfono o correo.</a:t>
            </a:r>
          </a:p>
          <a:p>
            <a:pPr marL="0" indent="0">
              <a:buNone/>
            </a:pPr>
            <a:r>
              <a:rPr lang="es-MX" sz="2400" dirty="0">
                <a:solidFill>
                  <a:srgbClr val="003057"/>
                </a:solidFill>
              </a:rPr>
              <a:t>Use su círculos de influencia para activar una campana de porta voz en todo la comunidad. </a:t>
            </a:r>
          </a:p>
          <a:p>
            <a:pPr marL="0" indent="0">
              <a:buNone/>
            </a:pPr>
            <a:r>
              <a:rPr lang="es-MX" sz="2400" dirty="0">
                <a:solidFill>
                  <a:srgbClr val="003057"/>
                </a:solidFill>
              </a:rPr>
              <a:t>Ayúdanos a llegar a todos en nuestra comunidad.  </a:t>
            </a:r>
          </a:p>
          <a:p>
            <a:pPr marL="0" indent="0">
              <a:buNone/>
            </a:pPr>
            <a:r>
              <a:rPr lang="es-MX" sz="2400" dirty="0">
                <a:solidFill>
                  <a:srgbClr val="003057"/>
                </a:solidFill>
              </a:rPr>
              <a:t>Invítenos a presentar a sus diversos grupos comunitarios. </a:t>
            </a:r>
          </a:p>
          <a:p>
            <a:pPr marL="0" indent="0">
              <a:buNone/>
            </a:pPr>
            <a:r>
              <a:rPr lang="es-MX" sz="2400" dirty="0">
                <a:solidFill>
                  <a:srgbClr val="003057"/>
                </a:solidFill>
              </a:rPr>
              <a:t>Visite nuestra pagina web en </a:t>
            </a:r>
            <a:r>
              <a:rPr lang="en-US" sz="2400" dirty="0">
                <a:solidFill>
                  <a:srgbClr val="003057"/>
                </a:solidFill>
              </a:rPr>
              <a:t>longmontcolorado.gov/census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48" y="1250320"/>
            <a:ext cx="515073" cy="453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55" y="2018203"/>
            <a:ext cx="515073" cy="4534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48" y="2862017"/>
            <a:ext cx="515073" cy="4534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48" y="3271597"/>
            <a:ext cx="515073" cy="4534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48" y="3698905"/>
            <a:ext cx="515073" cy="45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35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5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9992" y="2629052"/>
            <a:ext cx="7772400" cy="1102519"/>
          </a:xfrm>
        </p:spPr>
        <p:txBody>
          <a:bodyPr>
            <a:normAutofit/>
          </a:bodyPr>
          <a:lstStyle/>
          <a:p>
            <a:r>
              <a:rPr lang="en-US" sz="5400" spc="400" dirty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rPr>
              <a:t>¿</a:t>
            </a:r>
            <a:r>
              <a:rPr lang="en-US" sz="5400" spc="400" dirty="0" err="1">
                <a:solidFill>
                  <a:schemeClr val="bg1"/>
                </a:solidFill>
                <a:latin typeface="+mn-lt"/>
                <a:cs typeface="Segoe UI Light" panose="020B0502040204020203" pitchFamily="34" charset="0"/>
              </a:rPr>
              <a:t>Preguntas</a:t>
            </a:r>
            <a:r>
              <a:rPr lang="en-US" sz="5400" spc="400" dirty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083" y="859291"/>
            <a:ext cx="1818518" cy="143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7" r="8133"/>
          <a:stretch/>
        </p:blipFill>
        <p:spPr>
          <a:xfrm>
            <a:off x="0" y="4062332"/>
            <a:ext cx="9149788" cy="108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570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053"/>
            <a:ext cx="8229600" cy="857250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LONGMONT OVERVIEW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50CD3F-EBF3-BD45-9FF4-85E5963A66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D4D4D">
                    <a:tint val="75000"/>
                  </a:srgbClr>
                </a:solidFill>
                <a:effectLst/>
                <a:uLnTx/>
                <a:uFillTx/>
                <a:latin typeface="Nunito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D4D4D">
                  <a:tint val="75000"/>
                </a:srgbClr>
              </a:solidFill>
              <a:effectLst/>
              <a:uLnTx/>
              <a:uFillTx/>
              <a:latin typeface="Nunito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5691" y="1378168"/>
            <a:ext cx="399249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3057"/>
                </a:solidFill>
                <a:latin typeface="Calibri"/>
                <a:cs typeface="Calibri"/>
              </a:rPr>
              <a:t>96,192</a:t>
            </a:r>
          </a:p>
          <a:p>
            <a:pPr algn="ctr"/>
            <a:r>
              <a:rPr lang="en-US" sz="2200" b="1" dirty="0">
                <a:solidFill>
                  <a:srgbClr val="C05131"/>
                </a:solidFill>
                <a:latin typeface="Calibri"/>
                <a:cs typeface="Calibri"/>
              </a:rPr>
              <a:t>Residents in 2018</a:t>
            </a:r>
          </a:p>
          <a:p>
            <a:pPr algn="ctr"/>
            <a:endParaRPr lang="en-US" sz="1500" b="1" dirty="0">
              <a:solidFill>
                <a:schemeClr val="bg1"/>
              </a:solidFill>
              <a:latin typeface="Calibri"/>
              <a:cs typeface="Calibri"/>
            </a:endParaRPr>
          </a:p>
          <a:p>
            <a:pPr algn="ctr"/>
            <a:r>
              <a:rPr lang="en-US" sz="3600" b="1" dirty="0">
                <a:solidFill>
                  <a:srgbClr val="003057"/>
                </a:solidFill>
                <a:latin typeface="Calibri"/>
                <a:cs typeface="Calibri"/>
              </a:rPr>
              <a:t>116,000+</a:t>
            </a:r>
          </a:p>
          <a:p>
            <a:pPr algn="ctr"/>
            <a:r>
              <a:rPr lang="en-US" sz="2200" b="1" dirty="0">
                <a:solidFill>
                  <a:srgbClr val="C05131"/>
                </a:solidFill>
                <a:latin typeface="Calibri"/>
                <a:cs typeface="Calibri"/>
              </a:rPr>
              <a:t>2035 population (forecast)</a:t>
            </a:r>
          </a:p>
          <a:p>
            <a:pPr algn="ctr"/>
            <a:endParaRPr lang="en-US" sz="1500" b="1" dirty="0">
              <a:solidFill>
                <a:schemeClr val="bg1"/>
              </a:solidFill>
              <a:latin typeface="Calibri"/>
              <a:cs typeface="Calibri"/>
            </a:endParaRPr>
          </a:p>
          <a:p>
            <a:pPr algn="ctr"/>
            <a:r>
              <a:rPr lang="en-US" sz="3600" b="1" dirty="0">
                <a:solidFill>
                  <a:srgbClr val="003057"/>
                </a:solidFill>
                <a:latin typeface="Calibri"/>
                <a:cs typeface="Calibri"/>
              </a:rPr>
              <a:t>20,000+</a:t>
            </a:r>
          </a:p>
          <a:p>
            <a:pPr algn="ctr"/>
            <a:r>
              <a:rPr lang="en-US" sz="2200" b="1" dirty="0">
                <a:solidFill>
                  <a:srgbClr val="C05131"/>
                </a:solidFill>
                <a:latin typeface="Calibri"/>
                <a:cs typeface="Calibri"/>
              </a:rPr>
              <a:t>New residents by 2035</a:t>
            </a:r>
            <a:br>
              <a:rPr lang="en-US" sz="2200" dirty="0">
                <a:solidFill>
                  <a:srgbClr val="C05131"/>
                </a:solidFill>
                <a:latin typeface="Calibri"/>
                <a:cs typeface="Calibri"/>
              </a:rPr>
            </a:br>
            <a:endParaRPr lang="en-US" sz="2200" dirty="0">
              <a:solidFill>
                <a:srgbClr val="C05131"/>
              </a:solidFill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58182" y="1380678"/>
            <a:ext cx="4685817" cy="32316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600" b="1" dirty="0">
                <a:solidFill>
                  <a:srgbClr val="003057"/>
                </a:solidFill>
                <a:latin typeface="Calibri"/>
                <a:cs typeface="Calibri"/>
              </a:rPr>
              <a:t>37.5 years</a:t>
            </a:r>
          </a:p>
          <a:p>
            <a:pPr algn="ctr"/>
            <a:r>
              <a:rPr lang="en-US" sz="2200" b="1" dirty="0">
                <a:solidFill>
                  <a:srgbClr val="C05131"/>
                </a:solidFill>
                <a:latin typeface="Calibri"/>
                <a:cs typeface="Calibri"/>
              </a:rPr>
              <a:t>Median age, 2017</a:t>
            </a:r>
            <a:br>
              <a:rPr lang="en-US" sz="2200" b="1" dirty="0">
                <a:latin typeface="Calibri"/>
              </a:rPr>
            </a:br>
            <a:endParaRPr lang="en-US" sz="1500" b="1">
              <a:solidFill>
                <a:srgbClr val="6BBBAE"/>
              </a:solidFill>
              <a:latin typeface="Calibri"/>
              <a:cs typeface="Calibri"/>
            </a:endParaRPr>
          </a:p>
          <a:p>
            <a:pPr algn="ctr"/>
            <a:r>
              <a:rPr lang="en-US" sz="3600" b="1" dirty="0">
                <a:solidFill>
                  <a:srgbClr val="003057"/>
                </a:solidFill>
                <a:latin typeface="Calibri"/>
                <a:cs typeface="Calibri"/>
              </a:rPr>
              <a:t>19% </a:t>
            </a:r>
          </a:p>
          <a:p>
            <a:pPr algn="ctr"/>
            <a:r>
              <a:rPr lang="en-US" sz="2200" b="1" dirty="0">
                <a:solidFill>
                  <a:srgbClr val="C05131"/>
                </a:solidFill>
                <a:latin typeface="Calibri"/>
                <a:cs typeface="Calibri"/>
              </a:rPr>
              <a:t>Population age 60+, 2017</a:t>
            </a:r>
            <a:br>
              <a:rPr lang="en-US" sz="2000" b="1" dirty="0">
                <a:latin typeface="Calibri"/>
              </a:rPr>
            </a:br>
            <a:endParaRPr lang="en-US" sz="1500" b="1">
              <a:solidFill>
                <a:srgbClr val="C05131"/>
              </a:solidFill>
              <a:latin typeface="Calibri"/>
              <a:cs typeface="Calibri"/>
            </a:endParaRPr>
          </a:p>
          <a:p>
            <a:pPr algn="ctr"/>
            <a:r>
              <a:rPr lang="en-US" sz="3600" b="1" dirty="0">
                <a:solidFill>
                  <a:srgbClr val="003057"/>
                </a:solidFill>
                <a:latin typeface="Calibri"/>
                <a:cs typeface="Calibri"/>
              </a:rPr>
              <a:t>26%</a:t>
            </a:r>
          </a:p>
          <a:p>
            <a:pPr algn="ctr"/>
            <a:r>
              <a:rPr lang="en-US" sz="2200" b="1" dirty="0">
                <a:solidFill>
                  <a:srgbClr val="C05131"/>
                </a:solidFill>
                <a:latin typeface="Calibri"/>
                <a:cs typeface="Calibri"/>
              </a:rPr>
              <a:t>Hispanic/Latino population, 2017</a:t>
            </a:r>
          </a:p>
        </p:txBody>
      </p:sp>
    </p:spTree>
    <p:extLst>
      <p:ext uri="{BB962C8B-B14F-4D97-AF65-F5344CB8AC3E}">
        <p14:creationId xmlns:p14="http://schemas.microsoft.com/office/powerpoint/2010/main" val="3526493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CENSUS</a:t>
            </a:r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6"/>
          <a:stretch/>
        </p:blipFill>
        <p:spPr>
          <a:xfrm>
            <a:off x="1514354" y="1010390"/>
            <a:ext cx="6105646" cy="331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166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89367" y="4312835"/>
            <a:ext cx="1018572" cy="7513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  <a:defRPr/>
            </a:pPr>
            <a:r>
              <a:rPr lang="en-US" sz="3200" b="1" dirty="0">
                <a:solidFill>
                  <a:srgbClr val="326295"/>
                </a:solidFill>
                <a:latin typeface="Calibri"/>
                <a:cs typeface="Calibri"/>
              </a:rPr>
              <a:t>WHY DOES IT MATTER?</a:t>
            </a:r>
            <a:endParaRPr lang="en-US" sz="3600" dirty="0">
              <a:solidFill>
                <a:srgbClr val="003057"/>
              </a:solidFill>
              <a:latin typeface="Calibri"/>
              <a:cs typeface="Calibri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15096" y="967973"/>
            <a:ext cx="2438400" cy="4073135"/>
            <a:chOff x="215096" y="967973"/>
            <a:chExt cx="2438400" cy="4073135"/>
          </a:xfrm>
        </p:grpSpPr>
        <p:sp>
          <p:nvSpPr>
            <p:cNvPr id="8" name="Content Placeholder 2"/>
            <p:cNvSpPr txBox="1">
              <a:spLocks/>
            </p:cNvSpPr>
            <p:nvPr/>
          </p:nvSpPr>
          <p:spPr>
            <a:xfrm>
              <a:off x="215096" y="967973"/>
              <a:ext cx="2438400" cy="97217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85000" lnSpcReduction="1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200" b="1" dirty="0">
                  <a:solidFill>
                    <a:srgbClr val="003057"/>
                  </a:solidFill>
                </a:rPr>
                <a:t>Official Census counts are used to distribute federal dollars </a:t>
              </a:r>
            </a:p>
            <a:p>
              <a:pPr marL="57150" indent="0">
                <a:buNone/>
              </a:pPr>
              <a:endParaRPr lang="en-US" sz="1800" dirty="0">
                <a:solidFill>
                  <a:schemeClr val="bg2">
                    <a:lumMod val="90000"/>
                  </a:schemeClr>
                </a:solidFill>
              </a:endParaRPr>
            </a:p>
            <a:p>
              <a:pPr marL="57150" indent="0">
                <a:buNone/>
              </a:pPr>
              <a:endParaRPr lang="en-US" sz="1800" dirty="0">
                <a:solidFill>
                  <a:schemeClr val="bg2">
                    <a:lumMod val="90000"/>
                  </a:schemeClr>
                </a:solidFill>
              </a:endParaRPr>
            </a:p>
            <a:p>
              <a:pPr marL="57150" indent="0">
                <a:buNone/>
              </a:pPr>
              <a:endParaRPr lang="en-US" sz="1800" dirty="0">
                <a:solidFill>
                  <a:schemeClr val="bg2">
                    <a:lumMod val="90000"/>
                  </a:schemeClr>
                </a:solidFill>
              </a:endParaRPr>
            </a:p>
            <a:p>
              <a:pPr marL="57150" indent="0">
                <a:buNone/>
              </a:pPr>
              <a:endParaRPr lang="en-US" sz="1800" dirty="0">
                <a:solidFill>
                  <a:schemeClr val="bg2">
                    <a:lumMod val="90000"/>
                  </a:schemeClr>
                </a:solidFill>
              </a:endParaRPr>
            </a:p>
            <a:p>
              <a:pPr marL="57150" indent="0">
                <a:buNone/>
              </a:pPr>
              <a:endParaRPr lang="en-US" sz="1800" dirty="0">
                <a:solidFill>
                  <a:schemeClr val="bg2">
                    <a:lumMod val="90000"/>
                  </a:schemeClr>
                </a:solidFill>
              </a:endParaRPr>
            </a:p>
            <a:p>
              <a:pPr marL="57150" indent="0">
                <a:buNone/>
              </a:pPr>
              <a:endParaRPr lang="en-US" sz="1800" dirty="0">
                <a:solidFill>
                  <a:schemeClr val="bg2">
                    <a:lumMod val="90000"/>
                  </a:schemeClr>
                </a:solidFill>
              </a:endParaRPr>
            </a:p>
            <a:p>
              <a:pPr marL="57150" indent="0">
                <a:buNone/>
              </a:pPr>
              <a:endParaRPr lang="en-US" sz="1800" dirty="0">
                <a:solidFill>
                  <a:schemeClr val="bg2">
                    <a:lumMod val="90000"/>
                  </a:schemeClr>
                </a:solidFill>
              </a:endParaRPr>
            </a:p>
            <a:p>
              <a:pPr marL="57150" indent="0">
                <a:buNone/>
              </a:pPr>
              <a:endParaRPr lang="en-US" sz="1600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1940151"/>
              <a:ext cx="1555668" cy="1499941"/>
            </a:xfrm>
            <a:prstGeom prst="rect">
              <a:avLst/>
            </a:prstGeom>
          </p:spPr>
        </p:pic>
        <p:sp>
          <p:nvSpPr>
            <p:cNvPr id="16" name="Content Placeholder 2"/>
            <p:cNvSpPr txBox="1">
              <a:spLocks/>
            </p:cNvSpPr>
            <p:nvPr/>
          </p:nvSpPr>
          <p:spPr>
            <a:xfrm>
              <a:off x="215096" y="3712686"/>
              <a:ext cx="2438400" cy="132842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7150" indent="0">
                <a:buNone/>
              </a:pPr>
              <a:r>
                <a:rPr lang="en-US" sz="1400" dirty="0">
                  <a:solidFill>
                    <a:srgbClr val="003057"/>
                  </a:solidFill>
                </a:rPr>
                <a:t>Each person counted as living here brings about $1,500 per year in funding to Longmont…that’s almost $15,000/person over a decade!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144981" y="935916"/>
            <a:ext cx="2651547" cy="6689407"/>
            <a:chOff x="3144981" y="935916"/>
            <a:chExt cx="2651547" cy="6689407"/>
          </a:xfrm>
        </p:grpSpPr>
        <p:sp>
          <p:nvSpPr>
            <p:cNvPr id="14" name="Content Placeholder 2"/>
            <p:cNvSpPr txBox="1">
              <a:spLocks/>
            </p:cNvSpPr>
            <p:nvPr/>
          </p:nvSpPr>
          <p:spPr>
            <a:xfrm>
              <a:off x="3144981" y="935916"/>
              <a:ext cx="2578298" cy="392137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b="1" dirty="0">
                  <a:solidFill>
                    <a:srgbClr val="003057"/>
                  </a:solidFill>
                </a:rPr>
                <a:t>Census data provides valuable information about our community</a:t>
              </a:r>
            </a:p>
            <a:p>
              <a:pPr marL="0" indent="0">
                <a:buNone/>
              </a:pPr>
              <a:endParaRPr lang="en-US" sz="2200" b="1" dirty="0">
                <a:solidFill>
                  <a:schemeClr val="bg2">
                    <a:lumMod val="90000"/>
                  </a:schemeClr>
                </a:solidFill>
              </a:endParaRPr>
            </a:p>
            <a:p>
              <a:pPr marL="0" indent="0">
                <a:buNone/>
              </a:pPr>
              <a:endParaRPr lang="en-US" sz="2200" b="1" dirty="0">
                <a:solidFill>
                  <a:schemeClr val="bg2">
                    <a:lumMod val="90000"/>
                  </a:schemeClr>
                </a:solidFill>
              </a:endParaRPr>
            </a:p>
            <a:p>
              <a:pPr marL="0" indent="0">
                <a:buNone/>
              </a:pPr>
              <a:endParaRPr lang="en-US" sz="2200" b="1" dirty="0">
                <a:solidFill>
                  <a:schemeClr val="bg2">
                    <a:lumMod val="90000"/>
                  </a:schemeClr>
                </a:solidFill>
              </a:endParaRPr>
            </a:p>
            <a:p>
              <a:pPr marL="0" indent="0">
                <a:buNone/>
              </a:pPr>
              <a:endParaRPr lang="en-US" sz="2200" b="1" dirty="0">
                <a:solidFill>
                  <a:schemeClr val="bg2">
                    <a:lumMod val="90000"/>
                  </a:schemeClr>
                </a:solidFill>
              </a:endParaRPr>
            </a:p>
            <a:p>
              <a:pPr marL="0" indent="0">
                <a:buNone/>
              </a:pPr>
              <a:r>
                <a:rPr lang="en-US" sz="2200" b="1" dirty="0">
                  <a:solidFill>
                    <a:schemeClr val="bg2">
                      <a:lumMod val="90000"/>
                    </a:schemeClr>
                  </a:solidFill>
                </a:rPr>
                <a:t> </a:t>
              </a:r>
              <a:br>
                <a:rPr lang="en-US" sz="2200" b="1" dirty="0">
                  <a:solidFill>
                    <a:schemeClr val="bg2">
                      <a:lumMod val="90000"/>
                    </a:schemeClr>
                  </a:solidFill>
                </a:rPr>
              </a:br>
              <a:endParaRPr lang="en-US" sz="1500" dirty="0">
                <a:solidFill>
                  <a:srgbClr val="003057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7459" y="2067264"/>
              <a:ext cx="1744558" cy="1352307"/>
            </a:xfrm>
            <a:prstGeom prst="rect">
              <a:avLst/>
            </a:prstGeom>
          </p:spPr>
        </p:pic>
        <p:sp>
          <p:nvSpPr>
            <p:cNvPr id="17" name="Content Placeholder 2"/>
            <p:cNvSpPr txBox="1">
              <a:spLocks/>
            </p:cNvSpPr>
            <p:nvPr/>
          </p:nvSpPr>
          <p:spPr>
            <a:xfrm>
              <a:off x="3218230" y="3703944"/>
              <a:ext cx="2578298" cy="392137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dirty="0">
                  <a:solidFill>
                    <a:srgbClr val="003057"/>
                  </a:solidFill>
                </a:rPr>
                <a:t>This helps us understand the needs of our residents, helps us plan for the future and assists in accessing grant funding, among other things. 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965381" y="932796"/>
            <a:ext cx="2946208" cy="6857148"/>
            <a:chOff x="5965381" y="932796"/>
            <a:chExt cx="2946208" cy="6857148"/>
          </a:xfrm>
        </p:grpSpPr>
        <p:sp>
          <p:nvSpPr>
            <p:cNvPr id="11" name="Content Placeholder 2"/>
            <p:cNvSpPr txBox="1">
              <a:spLocks/>
            </p:cNvSpPr>
            <p:nvPr/>
          </p:nvSpPr>
          <p:spPr>
            <a:xfrm>
              <a:off x="5965382" y="932796"/>
              <a:ext cx="2946207" cy="128641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Aft>
                  <a:spcPts val="1200"/>
                </a:spcAft>
                <a:buNone/>
              </a:pPr>
              <a:r>
                <a:rPr lang="en-US" sz="2000" b="1" dirty="0">
                  <a:solidFill>
                    <a:srgbClr val="003057"/>
                  </a:solidFill>
                </a:rPr>
                <a:t>Counts determine the number of seats </a:t>
              </a:r>
              <a:br>
                <a:rPr lang="en-US" sz="2000" b="1" dirty="0">
                  <a:solidFill>
                    <a:srgbClr val="003057"/>
                  </a:solidFill>
                </a:rPr>
              </a:br>
              <a:r>
                <a:rPr lang="en-US" sz="2000" b="1" dirty="0">
                  <a:solidFill>
                    <a:srgbClr val="003057"/>
                  </a:solidFill>
                </a:rPr>
                <a:t>Colorado has in the </a:t>
              </a:r>
              <a:br>
                <a:rPr lang="en-US" sz="2000" b="1" dirty="0">
                  <a:solidFill>
                    <a:srgbClr val="003057"/>
                  </a:solidFill>
                </a:rPr>
              </a:br>
              <a:r>
                <a:rPr lang="en-US" sz="2000" b="1" dirty="0">
                  <a:solidFill>
                    <a:srgbClr val="003057"/>
                  </a:solidFill>
                </a:rPr>
                <a:t>House of Representatives </a:t>
              </a:r>
            </a:p>
            <a:p>
              <a:pPr marL="0" indent="0">
                <a:spcAft>
                  <a:spcPts val="1200"/>
                </a:spcAft>
                <a:buNone/>
              </a:pPr>
              <a:endParaRPr lang="en-US" sz="2600" b="1" dirty="0">
                <a:solidFill>
                  <a:schemeClr val="bg2">
                    <a:lumMod val="90000"/>
                  </a:schemeClr>
                </a:solidFill>
              </a:endParaRPr>
            </a:p>
            <a:p>
              <a:pPr marL="0" indent="0">
                <a:spcAft>
                  <a:spcPts val="1200"/>
                </a:spcAft>
                <a:buNone/>
              </a:pPr>
              <a:endParaRPr lang="en-US" sz="2600" b="1" dirty="0">
                <a:solidFill>
                  <a:schemeClr val="bg2">
                    <a:lumMod val="90000"/>
                  </a:schemeClr>
                </a:solidFill>
              </a:endParaRPr>
            </a:p>
            <a:p>
              <a:pPr marL="0" indent="0">
                <a:spcAft>
                  <a:spcPts val="1200"/>
                </a:spcAft>
                <a:buNone/>
              </a:pPr>
              <a:endParaRPr lang="en-US" sz="2600" b="1" dirty="0">
                <a:solidFill>
                  <a:schemeClr val="bg2">
                    <a:lumMod val="90000"/>
                  </a:schemeClr>
                </a:solidFill>
              </a:endParaRPr>
            </a:p>
            <a:p>
              <a:pPr marL="0" indent="0">
                <a:spcAft>
                  <a:spcPts val="1200"/>
                </a:spcAft>
                <a:buNone/>
              </a:pPr>
              <a:endParaRPr lang="en-US" sz="2600" b="1" dirty="0">
                <a:solidFill>
                  <a:schemeClr val="bg1"/>
                </a:solidFill>
              </a:endParaRPr>
            </a:p>
          </p:txBody>
        </p:sp>
        <p:pic>
          <p:nvPicPr>
            <p:cNvPr id="12" name="Picture 11" descr="United States Capitol dome - Wikipedia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4993" l="10000" r="90000">
                          <a14:foregroundMark x1="49750" y1="16816" x2="49750" y2="16816"/>
                          <a14:foregroundMark x1="49750" y1="10463" x2="49750" y2="10463"/>
                          <a14:foregroundMark x1="49250" y1="12556" x2="49250" y2="12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8306" y="2219215"/>
              <a:ext cx="1252847" cy="1396925"/>
            </a:xfrm>
            <a:prstGeom prst="rect">
              <a:avLst/>
            </a:prstGeom>
          </p:spPr>
        </p:pic>
        <p:sp>
          <p:nvSpPr>
            <p:cNvPr id="18" name="Content Placeholder 2"/>
            <p:cNvSpPr txBox="1">
              <a:spLocks/>
            </p:cNvSpPr>
            <p:nvPr/>
          </p:nvSpPr>
          <p:spPr>
            <a:xfrm>
              <a:off x="5965381" y="3712686"/>
              <a:ext cx="2946207" cy="407725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Aft>
                  <a:spcPts val="1200"/>
                </a:spcAft>
                <a:buNone/>
              </a:pPr>
              <a:r>
                <a:rPr lang="en-US" sz="1400" dirty="0">
                  <a:solidFill>
                    <a:srgbClr val="003057"/>
                  </a:solidFill>
                </a:rPr>
                <a:t>Colorado could add another House seat depending on the official count!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239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5</a:t>
            </a:fld>
            <a:endParaRPr lang="en-US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-1164184"/>
            <a:ext cx="8229600" cy="828337"/>
          </a:xfrm>
        </p:spPr>
        <p:txBody>
          <a:bodyPr>
            <a:normAutofit fontScale="90000"/>
          </a:bodyPr>
          <a:lstStyle/>
          <a:p>
            <a:r>
              <a:rPr lang="en-US" sz="2700" dirty="0">
                <a:solidFill>
                  <a:srgbClr val="003057"/>
                </a:solidFill>
              </a:rPr>
              <a:t>Responding to the Census is Easy, Safe and Protected by Law</a:t>
            </a:r>
            <a:br>
              <a:rPr lang="en-US" sz="2800" dirty="0">
                <a:solidFill>
                  <a:srgbClr val="003057"/>
                </a:solidFill>
              </a:rPr>
            </a:br>
            <a:br>
              <a:rPr lang="en-US" sz="2800" dirty="0">
                <a:solidFill>
                  <a:srgbClr val="003057"/>
                </a:solidFill>
              </a:rPr>
            </a:br>
            <a:endParaRPr lang="en-US" sz="2800" dirty="0">
              <a:solidFill>
                <a:srgbClr val="003057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118075" y="1741382"/>
            <a:ext cx="1413558" cy="1715511"/>
            <a:chOff x="3118075" y="1290810"/>
            <a:chExt cx="1413558" cy="171551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8075" y="1290810"/>
              <a:ext cx="1413558" cy="1092119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3551829" y="2636989"/>
              <a:ext cx="7841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3057"/>
                  </a:solidFill>
                </a:rPr>
                <a:t>Phone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374379" y="1691389"/>
            <a:ext cx="1159983" cy="1805400"/>
            <a:chOff x="5374379" y="1240817"/>
            <a:chExt cx="1159983" cy="180540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4379" y="1240817"/>
              <a:ext cx="1159983" cy="108245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5663709" y="2676885"/>
              <a:ext cx="6502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3057"/>
                  </a:solidFill>
                </a:rPr>
                <a:t>Mail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189545" y="1365532"/>
            <a:ext cx="1254746" cy="2624199"/>
            <a:chOff x="7189545" y="914960"/>
            <a:chExt cx="1254746" cy="2624199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9545" y="914960"/>
              <a:ext cx="1161869" cy="1547846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7317636" y="2615829"/>
              <a:ext cx="112665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3057"/>
                  </a:solidFill>
                </a:rPr>
                <a:t>In-Person </a:t>
              </a:r>
            </a:p>
            <a:p>
              <a:r>
                <a:rPr lang="en-US" dirty="0">
                  <a:solidFill>
                    <a:srgbClr val="003057"/>
                  </a:solidFill>
                </a:rPr>
                <a:t>Interview</a:t>
              </a:r>
            </a:p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84" y="1741382"/>
            <a:ext cx="1502445" cy="117199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123194" y="3066401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057"/>
                </a:solidFill>
              </a:rPr>
              <a:t>Online</a:t>
            </a: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348204" y="4041648"/>
            <a:ext cx="2438400" cy="9375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US" sz="1800" b="1" dirty="0">
                <a:solidFill>
                  <a:srgbClr val="326295"/>
                </a:solidFill>
                <a:latin typeface="Calibri"/>
                <a:cs typeface="Calibri"/>
              </a:rPr>
              <a:t>Available online in 13 different languages, including Spanish</a:t>
            </a:r>
            <a:r>
              <a:rPr lang="en-US" sz="1800" dirty="0">
                <a:solidFill>
                  <a:schemeClr val="bg1"/>
                </a:solidFill>
                <a:latin typeface="Calibri"/>
                <a:cs typeface="Calibri"/>
              </a:rPr>
              <a:t>!</a:t>
            </a:r>
            <a:r>
              <a:rPr lang="en-US" sz="1800" dirty="0">
                <a:solidFill>
                  <a:schemeClr val="bg1"/>
                </a:solidFill>
                <a:latin typeface="Nunito"/>
              </a:rPr>
              <a:t> </a:t>
            </a:r>
            <a:endParaRPr lang="en-US" sz="1800" dirty="0">
              <a:solidFill>
                <a:schemeClr val="bg1"/>
              </a:solidFill>
              <a:latin typeface="Nunito" panose="02000503000000000000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310359" y="4037906"/>
            <a:ext cx="537644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600" dirty="0">
                <a:solidFill>
                  <a:srgbClr val="C05131"/>
                </a:solidFill>
                <a:latin typeface="Calibri"/>
                <a:cs typeface="Calibri"/>
              </a:rPr>
              <a:t>The law protects your information. Your answers cannot be used against you by any government agency or court (Title 13 of the US Code) 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57200" y="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200"/>
              </a:spcBef>
              <a:defRPr/>
            </a:pPr>
            <a:r>
              <a:rPr lang="en-US" sz="3200" b="1" dirty="0">
                <a:solidFill>
                  <a:srgbClr val="326295"/>
                </a:solidFill>
                <a:latin typeface="Calibri"/>
                <a:cs typeface="Calibri"/>
              </a:rPr>
              <a:t>RESPONDING TO THE CENSUS IS </a:t>
            </a:r>
            <a:br>
              <a:rPr lang="en-US" sz="3200" b="1" dirty="0">
                <a:solidFill>
                  <a:srgbClr val="326295"/>
                </a:solidFill>
                <a:latin typeface="Calibri"/>
                <a:cs typeface="Calibri"/>
              </a:rPr>
            </a:br>
            <a:r>
              <a:rPr lang="en-US" sz="3200" b="1" dirty="0">
                <a:solidFill>
                  <a:srgbClr val="326295"/>
                </a:solidFill>
                <a:latin typeface="Calibri"/>
                <a:cs typeface="Calibri"/>
              </a:rPr>
              <a:t>EASY, SAFE, AND PROTETED BY LAW</a:t>
            </a:r>
            <a:endParaRPr lang="en-US" sz="3600" dirty="0">
              <a:solidFill>
                <a:srgbClr val="003057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252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053"/>
            <a:ext cx="8229600" cy="857250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CENSUS QUESTIONS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50CD3F-EBF3-BD45-9FF4-85E5963A66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D4D4D">
                    <a:tint val="75000"/>
                  </a:srgbClr>
                </a:solidFill>
                <a:effectLst/>
                <a:uLnTx/>
                <a:uFillTx/>
                <a:latin typeface="Nunito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D4D4D">
                  <a:tint val="75000"/>
                </a:srgbClr>
              </a:solidFill>
              <a:effectLst/>
              <a:uLnTx/>
              <a:uFillTx/>
              <a:latin typeface="Nunito"/>
              <a:ea typeface="+mn-ea"/>
              <a:cs typeface="+mn-cs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96819" y="1285461"/>
            <a:ext cx="8853543" cy="4410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Calibri"/>
                <a:cs typeface="Calibri"/>
              </a:rPr>
              <a:t>The Census questionnaire is only 9 questions directed to the householder and to each person living in the household. 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Calibri"/>
                <a:cs typeface="Calibri"/>
              </a:rPr>
            </a:b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srgbClr val="003057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Calibri"/>
                <a:cs typeface="Calibri"/>
              </a:rPr>
              <a:t>How Many people are living at your home April 1, 2020? 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Calibri"/>
                <a:cs typeface="Calibri"/>
              </a:rPr>
              <a:t>Where there any additional people staying here on April 1, 2020 that you did not include in Question #1?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Calibri"/>
                <a:cs typeface="Calibri"/>
              </a:rPr>
              <a:t>Is the home owned or rented?  (home, apartment or mobile home)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Calibri"/>
                <a:cs typeface="Calibri"/>
              </a:rPr>
              <a:t>What is your telephone number?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Calibri"/>
                <a:cs typeface="Calibri"/>
              </a:rPr>
              <a:t>The sex of 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Calibri"/>
                <a:cs typeface="Calibri"/>
              </a:rPr>
              <a:t>each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Calibri"/>
                <a:cs typeface="Calibri"/>
              </a:rPr>
              <a:t> person in your home?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Calibri"/>
                <a:cs typeface="Calibri"/>
              </a:rPr>
              <a:t>The age of 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Calibri"/>
                <a:cs typeface="Calibri"/>
              </a:rPr>
              <a:t>each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Calibri"/>
                <a:cs typeface="Calibri"/>
              </a:rPr>
              <a:t> person in your home?  (You need to know the date of birth for each person)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Calibri"/>
                <a:cs typeface="Calibri"/>
              </a:rPr>
              <a:t>The race of 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Calibri"/>
                <a:cs typeface="Calibri"/>
              </a:rPr>
              <a:t>each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Calibri"/>
                <a:cs typeface="Calibri"/>
              </a:rPr>
              <a:t> person in your home?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Calibri"/>
                <a:cs typeface="Calibri"/>
              </a:rPr>
              <a:t>Is a person in your home of Hispanic, Latino or Spanish origin?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Calibri"/>
                <a:cs typeface="Calibri"/>
              </a:rPr>
              <a:t>What is that person’s race?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AutoNum type="arabicPeriod"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3057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057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057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057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002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CENSUS TIMELINE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50CD3F-EBF3-BD45-9FF4-85E5963A66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D4D4D">
                    <a:tint val="75000"/>
                  </a:srgbClr>
                </a:solidFill>
                <a:effectLst/>
                <a:uLnTx/>
                <a:uFillTx/>
                <a:latin typeface="Nunito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D4D4D">
                  <a:tint val="75000"/>
                </a:srgbClr>
              </a:solidFill>
              <a:effectLst/>
              <a:uLnTx/>
              <a:uFillTx/>
              <a:latin typeface="Nunito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52268" y="3340706"/>
            <a:ext cx="8025568" cy="0"/>
          </a:xfrm>
          <a:prstGeom prst="line">
            <a:avLst/>
          </a:prstGeom>
          <a:ln>
            <a:solidFill>
              <a:srgbClr val="C0513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571245" y="3274151"/>
            <a:ext cx="162046" cy="15625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9962" y="3458100"/>
            <a:ext cx="7498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3057"/>
                </a:solidFill>
                <a:latin typeface="Calibri"/>
                <a:cs typeface="Calibri"/>
              </a:rPr>
              <a:t>January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07494" y="3463822"/>
            <a:ext cx="654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3057"/>
                </a:solidFill>
                <a:latin typeface="Calibri"/>
                <a:cs typeface="Calibri"/>
              </a:rPr>
              <a:t>March</a:t>
            </a:r>
          </a:p>
        </p:txBody>
      </p:sp>
      <p:sp>
        <p:nvSpPr>
          <p:cNvPr id="10" name="Oval 9"/>
          <p:cNvSpPr/>
          <p:nvPr/>
        </p:nvSpPr>
        <p:spPr>
          <a:xfrm>
            <a:off x="2653933" y="3276061"/>
            <a:ext cx="162046" cy="15625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216060" y="3463822"/>
            <a:ext cx="660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3057"/>
                </a:solidFill>
                <a:latin typeface="Calibri"/>
                <a:cs typeface="Calibri"/>
              </a:rPr>
              <a:t>April 1</a:t>
            </a:r>
          </a:p>
        </p:txBody>
      </p:sp>
      <p:sp>
        <p:nvSpPr>
          <p:cNvPr id="12" name="Oval 11"/>
          <p:cNvSpPr/>
          <p:nvPr/>
        </p:nvSpPr>
        <p:spPr>
          <a:xfrm>
            <a:off x="4467694" y="3267640"/>
            <a:ext cx="162046" cy="15625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910447" y="3276629"/>
            <a:ext cx="162046" cy="15625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510509" y="3487975"/>
            <a:ext cx="503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3057"/>
                </a:solidFill>
              </a:rPr>
              <a:t>May</a:t>
            </a:r>
          </a:p>
        </p:txBody>
      </p:sp>
      <p:sp>
        <p:nvSpPr>
          <p:cNvPr id="15" name="Oval 14"/>
          <p:cNvSpPr/>
          <p:nvPr/>
        </p:nvSpPr>
        <p:spPr>
          <a:xfrm>
            <a:off x="8594084" y="3267640"/>
            <a:ext cx="162046" cy="15625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093524" y="3487975"/>
            <a:ext cx="9396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3057"/>
                </a:solidFill>
              </a:rPr>
              <a:t>December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3884" y="2194560"/>
            <a:ext cx="1655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3057"/>
                </a:solidFill>
                <a:latin typeface="Calibri"/>
                <a:cs typeface="Calibri"/>
              </a:rPr>
              <a:t>Longmont Complete Count Committee finalizing messaging and partnerships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57220" y="2194560"/>
            <a:ext cx="1428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3057"/>
                </a:solidFill>
                <a:latin typeface="Calibri"/>
                <a:cs typeface="Calibri"/>
              </a:rPr>
              <a:t>Invitations to all households are sent to respond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329" y="2600564"/>
            <a:ext cx="928220" cy="67110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423538" y="2194560"/>
            <a:ext cx="1608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3057"/>
                </a:solidFill>
                <a:latin typeface="Calibri"/>
                <a:cs typeface="Calibri"/>
              </a:rPr>
              <a:t>Non-response follow-up and </a:t>
            </a:r>
            <a:br>
              <a:rPr lang="en-US" sz="1200" dirty="0">
                <a:solidFill>
                  <a:srgbClr val="003057"/>
                </a:solidFill>
                <a:latin typeface="Calibri"/>
                <a:cs typeface="Calibri"/>
              </a:rPr>
            </a:br>
            <a:r>
              <a:rPr lang="en-US" sz="1200" dirty="0">
                <a:solidFill>
                  <a:srgbClr val="003057"/>
                </a:solidFill>
                <a:latin typeface="Calibri"/>
                <a:cs typeface="Calibri"/>
              </a:rPr>
              <a:t>in-person outreach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00084" y="2194560"/>
            <a:ext cx="1428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3057"/>
                </a:solidFill>
                <a:latin typeface="Calibri"/>
                <a:cs typeface="Calibri"/>
              </a:rPr>
              <a:t>Finalize </a:t>
            </a:r>
          </a:p>
          <a:p>
            <a:r>
              <a:rPr lang="en-US" sz="1200" dirty="0">
                <a:solidFill>
                  <a:srgbClr val="003057"/>
                </a:solidFill>
                <a:latin typeface="Calibri"/>
                <a:cs typeface="Calibri"/>
              </a:rPr>
              <a:t>Evaluation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18859" y="2194560"/>
            <a:ext cx="1428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3057"/>
                </a:solidFill>
                <a:latin typeface="Calibri"/>
                <a:cs typeface="Calibri"/>
              </a:rPr>
              <a:t>Count </a:t>
            </a:r>
          </a:p>
          <a:p>
            <a:r>
              <a:rPr lang="en-US" sz="1200" dirty="0">
                <a:solidFill>
                  <a:srgbClr val="003057"/>
                </a:solidFill>
                <a:latin typeface="Calibri"/>
                <a:cs typeface="Calibri"/>
              </a:rPr>
              <a:t>sent to </a:t>
            </a:r>
          </a:p>
          <a:p>
            <a:r>
              <a:rPr lang="en-US" sz="1200" dirty="0">
                <a:solidFill>
                  <a:srgbClr val="003057"/>
                </a:solidFill>
                <a:latin typeface="Calibri"/>
                <a:cs typeface="Calibri"/>
              </a:rPr>
              <a:t>President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39702" y="3483864"/>
            <a:ext cx="460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3057"/>
                </a:solidFill>
                <a:latin typeface="Calibri"/>
                <a:cs typeface="Calibri"/>
              </a:rPr>
              <a:t>July</a:t>
            </a:r>
          </a:p>
        </p:txBody>
      </p:sp>
      <p:sp>
        <p:nvSpPr>
          <p:cNvPr id="24" name="Oval 23"/>
          <p:cNvSpPr/>
          <p:nvPr/>
        </p:nvSpPr>
        <p:spPr>
          <a:xfrm>
            <a:off x="5684619" y="3270005"/>
            <a:ext cx="162046" cy="15625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69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054"/>
            <a:ext cx="8368748" cy="857250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CENSUS CALL TO ACTION – LONGMONT!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50CD3F-EBF3-BD45-9FF4-85E5963A66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D4D4D">
                    <a:tint val="75000"/>
                  </a:srgbClr>
                </a:solidFill>
                <a:effectLst/>
                <a:uLnTx/>
                <a:uFillTx/>
                <a:latin typeface="Nunito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D4D4D">
                  <a:tint val="75000"/>
                </a:srgbClr>
              </a:solidFill>
              <a:effectLst/>
              <a:uLnTx/>
              <a:uFillTx/>
              <a:latin typeface="Nunito"/>
              <a:ea typeface="+mn-ea"/>
              <a:cs typeface="+mn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14400" y="1351721"/>
            <a:ext cx="8229600" cy="368938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200" dirty="0">
                <a:solidFill>
                  <a:srgbClr val="003057"/>
                </a:solidFill>
                <a:latin typeface="Calibri"/>
                <a:cs typeface="Calibri"/>
              </a:rPr>
              <a:t>Help us encourage people to respond! Online, phone or mail.</a:t>
            </a:r>
          </a:p>
          <a:p>
            <a:pPr marL="0" indent="0">
              <a:buFont typeface="Arial"/>
              <a:buNone/>
            </a:pPr>
            <a:r>
              <a:rPr lang="en-US" sz="2200" dirty="0">
                <a:solidFill>
                  <a:srgbClr val="003057"/>
                </a:solidFill>
                <a:latin typeface="Calibri"/>
                <a:cs typeface="Calibri"/>
              </a:rPr>
              <a:t>Use your circles of influence to activate a community wide word of mouth campaign. </a:t>
            </a:r>
          </a:p>
          <a:p>
            <a:pPr marL="0" indent="0">
              <a:buFont typeface="Arial"/>
              <a:buNone/>
            </a:pPr>
            <a:r>
              <a:rPr lang="en-US" sz="2200" dirty="0">
                <a:solidFill>
                  <a:srgbClr val="003057"/>
                </a:solidFill>
                <a:latin typeface="Calibri"/>
                <a:cs typeface="Calibri"/>
              </a:rPr>
              <a:t>Help us reach all in our community.</a:t>
            </a:r>
          </a:p>
          <a:p>
            <a:pPr marL="0" indent="0">
              <a:buFont typeface="Arial"/>
              <a:buNone/>
            </a:pPr>
            <a:r>
              <a:rPr lang="en-US" sz="2200" dirty="0">
                <a:solidFill>
                  <a:srgbClr val="003057"/>
                </a:solidFill>
                <a:latin typeface="Calibri"/>
                <a:cs typeface="Calibri"/>
              </a:rPr>
              <a:t>Invite us to present to your various community groups. </a:t>
            </a:r>
          </a:p>
          <a:p>
            <a:pPr marL="0" indent="0">
              <a:buFont typeface="Arial"/>
              <a:buNone/>
            </a:pPr>
            <a:r>
              <a:rPr lang="en-US" sz="2200" dirty="0">
                <a:solidFill>
                  <a:srgbClr val="003057"/>
                </a:solidFill>
                <a:latin typeface="Calibri"/>
                <a:cs typeface="Calibri"/>
              </a:rPr>
              <a:t>Visit our webpage at longmontcolorado.gov/census</a:t>
            </a:r>
          </a:p>
          <a:p>
            <a:pPr marL="0" indent="0">
              <a:buFont typeface="Arial"/>
              <a:buNone/>
            </a:pPr>
            <a:endParaRPr lang="en-US" sz="2200" dirty="0">
              <a:solidFill>
                <a:srgbClr val="003057"/>
              </a:solidFill>
              <a:latin typeface="Calibri"/>
              <a:cs typeface="Calibri"/>
            </a:endParaRPr>
          </a:p>
          <a:p>
            <a:pPr marL="0" indent="0">
              <a:buFont typeface="Arial"/>
              <a:buNone/>
            </a:pPr>
            <a:r>
              <a:rPr lang="en-US" sz="2200" dirty="0">
                <a:solidFill>
                  <a:srgbClr val="003057"/>
                </a:solidFill>
                <a:latin typeface="Calibri"/>
                <a:cs typeface="Calibri"/>
              </a:rPr>
              <a:t>Help us make sure that </a:t>
            </a:r>
            <a:r>
              <a:rPr lang="en-US" sz="2200" b="1" dirty="0">
                <a:solidFill>
                  <a:srgbClr val="003057"/>
                </a:solidFill>
                <a:latin typeface="Calibri"/>
                <a:cs typeface="Calibri"/>
              </a:rPr>
              <a:t>Everyone Counts in Longmont!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41" y="1425435"/>
            <a:ext cx="515073" cy="453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48" y="1878885"/>
            <a:ext cx="515073" cy="453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41" y="2497415"/>
            <a:ext cx="515073" cy="453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41" y="2906995"/>
            <a:ext cx="515073" cy="453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41" y="3334303"/>
            <a:ext cx="515073" cy="45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686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5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527" y="2679874"/>
            <a:ext cx="7772400" cy="1102519"/>
          </a:xfrm>
          <a:solidFill>
            <a:srgbClr val="C05131"/>
          </a:solidFill>
        </p:spPr>
        <p:txBody>
          <a:bodyPr>
            <a:normAutofit/>
          </a:bodyPr>
          <a:lstStyle/>
          <a:p>
            <a:r>
              <a:rPr lang="en-US" sz="5400" spc="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Questions?</a:t>
            </a:r>
            <a:endParaRPr lang="en-US" sz="5400" spc="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6376" y="859291"/>
            <a:ext cx="1818518" cy="1439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7" r="8133"/>
          <a:stretch/>
        </p:blipFill>
        <p:spPr>
          <a:xfrm>
            <a:off x="0" y="4062332"/>
            <a:ext cx="9149788" cy="10811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2" t="6681" r="18944" b="47101"/>
          <a:stretch/>
        </p:blipFill>
        <p:spPr>
          <a:xfrm>
            <a:off x="4832123" y="902836"/>
            <a:ext cx="1468442" cy="139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20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City of Longmont Branding">
      <a:dk1>
        <a:srgbClr val="4D4D4D"/>
      </a:dk1>
      <a:lt1>
        <a:sysClr val="window" lastClr="FFFFFF"/>
      </a:lt1>
      <a:dk2>
        <a:srgbClr val="44546A"/>
      </a:dk2>
      <a:lt2>
        <a:srgbClr val="E7E6E6"/>
      </a:lt2>
      <a:accent1>
        <a:srgbClr val="003057"/>
      </a:accent1>
      <a:accent2>
        <a:srgbClr val="326295"/>
      </a:accent2>
      <a:accent3>
        <a:srgbClr val="6787B7"/>
      </a:accent3>
      <a:accent4>
        <a:srgbClr val="C05131"/>
      </a:accent4>
      <a:accent5>
        <a:srgbClr val="FF9D6E"/>
      </a:accent5>
      <a:accent6>
        <a:srgbClr val="EFBE7D"/>
      </a:accent6>
      <a:hlink>
        <a:srgbClr val="326295"/>
      </a:hlink>
      <a:folHlink>
        <a:srgbClr val="C05131"/>
      </a:folHlink>
    </a:clrScheme>
    <a:fontScheme name="Nunito">
      <a:majorFont>
        <a:latin typeface="Nunito ExtraBold"/>
        <a:ea typeface=""/>
        <a:cs typeface=""/>
      </a:majorFont>
      <a:minorFont>
        <a:latin typeface="Nuni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2FAAE4C49F5643B16D82C350A68613" ma:contentTypeVersion="2" ma:contentTypeDescription="Create a new document." ma:contentTypeScope="" ma:versionID="3f29809a0ceaec66e871558105a17672">
  <xsd:schema xmlns:xsd="http://www.w3.org/2001/XMLSchema" xmlns:xs="http://www.w3.org/2001/XMLSchema" xmlns:p="http://schemas.microsoft.com/office/2006/metadata/properties" xmlns:ns2="b9b8239a-7d5f-4a8d-b1be-dfc16aed0daa" targetNamespace="http://schemas.microsoft.com/office/2006/metadata/properties" ma:root="true" ma:fieldsID="2cebf8368ea6595630cfbac3ba2612a2" ns2:_="">
    <xsd:import namespace="b9b8239a-7d5f-4a8d-b1be-dfc16aed0da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b8239a-7d5f-4a8d-b1be-dfc16aed0da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9D317B7-4EEB-4B53-BBE7-FE48D181E491}"/>
</file>

<file path=customXml/itemProps2.xml><?xml version="1.0" encoding="utf-8"?>
<ds:datastoreItem xmlns:ds="http://schemas.openxmlformats.org/officeDocument/2006/customXml" ds:itemID="{7D79AC02-507D-4677-B182-1AD5513807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F6FC62-2108-4ADE-87A2-39CE4796F953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47978</TotalTime>
  <Words>1648</Words>
  <Application>Microsoft Office PowerPoint</Application>
  <PresentationFormat>On-screen Show (16:9)</PresentationFormat>
  <Paragraphs>327</Paragraphs>
  <Slides>18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1_Office Theme</vt:lpstr>
      <vt:lpstr>Supporting the 2020 Census </vt:lpstr>
      <vt:lpstr>LONGMONT OVERVIEW</vt:lpstr>
      <vt:lpstr>WHAT IS THE CENSUS</vt:lpstr>
      <vt:lpstr>WHY DOES IT MATTER?</vt:lpstr>
      <vt:lpstr>Responding to the Census is Easy, Safe and Protected by Law  </vt:lpstr>
      <vt:lpstr>CENSUS QUESTIONS</vt:lpstr>
      <vt:lpstr>CENSUS TIMELINE</vt:lpstr>
      <vt:lpstr>CENSUS CALL TO ACTION – LONGMONT!</vt:lpstr>
      <vt:lpstr>Questions?</vt:lpstr>
      <vt:lpstr>Apoyando El 2020 Censo  </vt:lpstr>
      <vt:lpstr>¿Que es el Censo 2020?</vt:lpstr>
      <vt:lpstr>RESUMEN DE LONGMONT</vt:lpstr>
      <vt:lpstr>¿Porque es importante?</vt:lpstr>
      <vt:lpstr>Responder al Censo es  fácil, seguro y protegido por la ley</vt:lpstr>
      <vt:lpstr>PREGUNTAS DEL CENSUS</vt:lpstr>
      <vt:lpstr>Periodo de tiempo Censo</vt:lpstr>
      <vt:lpstr>¡Censo llamado de acción para Longmont!</vt:lpstr>
      <vt:lpstr>¿Preguntas?</vt:lpstr>
    </vt:vector>
  </TitlesOfParts>
  <Company>Guide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Mary Wunderle</dc:creator>
  <cp:lastModifiedBy>Erin Fosdick</cp:lastModifiedBy>
  <cp:revision>246</cp:revision>
  <cp:lastPrinted>2019-11-04T22:31:32Z</cp:lastPrinted>
  <dcterms:created xsi:type="dcterms:W3CDTF">2018-11-08T16:07:25Z</dcterms:created>
  <dcterms:modified xsi:type="dcterms:W3CDTF">2020-01-14T23:47:51Z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0x010100A62FAAE4C49F5643B16D82C350A68613</vt:lpwstr>
  </property>
</Properties>
</file>